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C79A-3239-4490-9FFB-7E4C77C0448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EDF-701D-4FC3-BA58-8964D4C94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C79A-3239-4490-9FFB-7E4C77C0448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EDF-701D-4FC3-BA58-8964D4C94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C79A-3239-4490-9FFB-7E4C77C0448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EDF-701D-4FC3-BA58-8964D4C94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C79A-3239-4490-9FFB-7E4C77C0448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EDF-701D-4FC3-BA58-8964D4C94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C79A-3239-4490-9FFB-7E4C77C0448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EDF-701D-4FC3-BA58-8964D4C94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C79A-3239-4490-9FFB-7E4C77C0448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EDF-701D-4FC3-BA58-8964D4C94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C79A-3239-4490-9FFB-7E4C77C0448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EDF-701D-4FC3-BA58-8964D4C94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C79A-3239-4490-9FFB-7E4C77C0448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EDF-701D-4FC3-BA58-8964D4C94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C79A-3239-4490-9FFB-7E4C77C0448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EDF-701D-4FC3-BA58-8964D4C94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C79A-3239-4490-9FFB-7E4C77C0448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EDF-701D-4FC3-BA58-8964D4C94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C79A-3239-4490-9FFB-7E4C77C0448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EDF-701D-4FC3-BA58-8964D4C94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C79A-3239-4490-9FFB-7E4C77C0448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FCEDF-701D-4FC3-BA58-8964D4C94E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為耶穌而活</a:t>
            </a:r>
            <a:r>
              <a:rPr lang="en-US" altLang="zh-TW" dirty="0"/>
              <a:t>】</a:t>
            </a:r>
            <a:br>
              <a:rPr lang="en-US" altLang="zh-TW" dirty="0"/>
            </a:br>
            <a:r>
              <a:rPr lang="zh-TW" altLang="en-US" sz="2200" dirty="0" smtClean="0"/>
              <a:t>生</a:t>
            </a:r>
            <a:r>
              <a:rPr lang="zh-TW" altLang="en-US" sz="2200" dirty="0"/>
              <a:t>命聖詩，</a:t>
            </a:r>
            <a:r>
              <a:rPr lang="en-US" altLang="zh-TW" sz="2200" dirty="0"/>
              <a:t>469</a:t>
            </a:r>
            <a:br>
              <a:rPr lang="en-US" altLang="zh-TW" sz="2200" dirty="0"/>
            </a:br>
            <a:r>
              <a:rPr lang="zh-TW" altLang="en-US" sz="2200" dirty="0" smtClean="0"/>
              <a:t/>
            </a:r>
            <a:br>
              <a:rPr lang="zh-TW" altLang="en-US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b="1" dirty="0"/>
              <a:t>為耶穌而活，是生命真義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思</a:t>
            </a:r>
            <a:r>
              <a:rPr lang="zh-TW" altLang="en-US" b="1" dirty="0"/>
              <a:t>想或言行，滿足主心意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欣</a:t>
            </a:r>
            <a:r>
              <a:rPr lang="zh-TW" altLang="en-US" b="1" dirty="0"/>
              <a:t>然順服主，憑主旨引領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這</a:t>
            </a:r>
            <a:r>
              <a:rPr lang="zh-TW" altLang="en-US" b="1" dirty="0"/>
              <a:t>樣為主活，是蒙福路程。</a:t>
            </a:r>
            <a:br>
              <a:rPr lang="zh-TW" altLang="en-US" b="1" dirty="0"/>
            </a:b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zh-TW" altLang="en-US" b="1" dirty="0" smtClean="0"/>
              <a:t>基</a:t>
            </a:r>
            <a:r>
              <a:rPr lang="zh-TW" altLang="en-US" b="1" dirty="0"/>
              <a:t>督耶穌我救主，我獻身心給你</a:t>
            </a:r>
            <a:r>
              <a:rPr lang="zh-TW" altLang="en-US" b="1" dirty="0" smtClean="0"/>
              <a:t>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因</a:t>
            </a:r>
            <a:r>
              <a:rPr lang="zh-TW" altLang="en-US" b="1" dirty="0"/>
              <a:t>你在十字架上，甘願為我捨己</a:t>
            </a:r>
            <a:r>
              <a:rPr lang="zh-TW" altLang="en-US" b="1" dirty="0" smtClean="0"/>
              <a:t>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你</a:t>
            </a:r>
            <a:r>
              <a:rPr lang="zh-TW" altLang="en-US" b="1" dirty="0"/>
              <a:t>是我唯一主宰，我心作你寶座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從</a:t>
            </a:r>
            <a:r>
              <a:rPr lang="zh-TW" altLang="en-US" b="1" dirty="0"/>
              <a:t>此我要為主而活，主阿，專一為你。</a:t>
            </a:r>
            <a:br>
              <a:rPr lang="zh-TW" altLang="en-US" b="1" dirty="0"/>
            </a:br>
            <a:endParaRPr lang="zh-TW" alt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762000"/>
            <a:ext cx="9296400" cy="6400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b="1" dirty="0" smtClean="0"/>
              <a:t>為耶穌而活，他為我受死，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背負我罪債，受凌辱唾棄，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如此大慈愛，感動我歸依，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我願獻一切，跟隨主到底。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基督耶穌我救主，我獻身心給你；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因你在十字架上，甘願為我捨己；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你是我唯一主宰，我心作你寶座，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從此我要為主而活，主阿，專一為你。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b="1" dirty="0" smtClean="0"/>
              <a:t>為耶穌而活，在短暫世間，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我心最寶貴主慈愛笑容，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深願為我主，去尋找迷羊，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帶領疲倦者，安息主懷中。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        基督耶穌我救主，我獻身心給你；</a:t>
            </a:r>
            <a:br>
              <a:rPr lang="zh-TW" altLang="en-US" b="1" dirty="0" smtClean="0"/>
            </a:br>
            <a:r>
              <a:rPr lang="zh-TW" altLang="en-US" b="1" dirty="0" smtClean="0"/>
              <a:t>　因你在十字架上，甘願為我捨己；</a:t>
            </a:r>
            <a:br>
              <a:rPr lang="zh-TW" altLang="en-US" b="1" dirty="0" smtClean="0"/>
            </a:br>
            <a:r>
              <a:rPr lang="zh-TW" altLang="en-US" b="1" dirty="0"/>
              <a:t> </a:t>
            </a:r>
            <a:r>
              <a:rPr lang="zh-TW" altLang="en-US" b="1" dirty="0" smtClean="0"/>
              <a:t>   </a:t>
            </a:r>
            <a:r>
              <a:rPr lang="zh-TW" altLang="en-US" b="1" dirty="0" smtClean="0"/>
              <a:t>你是我唯一主宰，我心作你寶座，</a:t>
            </a:r>
            <a:br>
              <a:rPr lang="zh-TW" altLang="en-US" b="1" dirty="0" smtClean="0"/>
            </a:br>
            <a:r>
              <a:rPr lang="zh-TW" altLang="en-US" b="1" dirty="0" smtClean="0"/>
              <a:t>從此我要為主而活，主阿，專一為你。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102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【為耶穌而活】 生命聖詩，469 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【為耶穌而活】 生命聖詩，469  </dc:title>
  <dc:creator>Owner</dc:creator>
  <cp:lastModifiedBy>Owner</cp:lastModifiedBy>
  <cp:revision>1</cp:revision>
  <dcterms:created xsi:type="dcterms:W3CDTF">2013-04-28T04:22:33Z</dcterms:created>
  <dcterms:modified xsi:type="dcterms:W3CDTF">2013-04-28T04:28:52Z</dcterms:modified>
</cp:coreProperties>
</file>