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8ACB-6163-4677-B1AF-8CF10F4A990C}" type="datetimeFigureOut">
              <a:rPr lang="en-US" smtClean="0"/>
              <a:t>6/5/2010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253B-A2FC-44C8-9748-21808AEF04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事主蒙福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b="1" dirty="0" smtClean="0"/>
              <a:t>事奉耶穌得真快樂心滿足，主裡的喜樂純一不庸俗；</a:t>
            </a:r>
          </a:p>
          <a:p>
            <a:pPr>
              <a:buNone/>
            </a:pPr>
            <a:r>
              <a:rPr lang="zh-TW" altLang="en-US" b="1" dirty="0" smtClean="0"/>
              <a:t>倚靠相信主應許就是天堂，天天事奉主必蒙福。</a:t>
            </a:r>
          </a:p>
          <a:p>
            <a:pPr>
              <a:buNone/>
            </a:pPr>
            <a:r>
              <a:rPr lang="zh-TW" altLang="en-US" b="1" dirty="0" smtClean="0"/>
              <a:t>　</a:t>
            </a:r>
          </a:p>
          <a:p>
            <a:pPr>
              <a:buNone/>
            </a:pPr>
            <a:r>
              <a:rPr lang="zh-TW" altLang="en-US" b="1" dirty="0" smtClean="0"/>
              <a:t>天天事奉耶穌，天天必蒙福，在世每一步都蒙福。</a:t>
            </a:r>
          </a:p>
          <a:p>
            <a:pPr>
              <a:buNone/>
            </a:pPr>
            <a:r>
              <a:rPr lang="zh-TW" altLang="en-US" b="1" dirty="0" smtClean="0"/>
              <a:t>有時走天堂窄路或會有困苦，忠心事主一生都蒙福。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事主蒙福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b="1" dirty="0" smtClean="0"/>
              <a:t>無論何環境都事奉主耶穌，無論作何事忠心便蒙福；</a:t>
            </a:r>
          </a:p>
          <a:p>
            <a:pPr>
              <a:buNone/>
            </a:pPr>
            <a:r>
              <a:rPr lang="zh-TW" altLang="en-US" b="1" dirty="0" smtClean="0"/>
              <a:t>住在主裡享受主愛的豐富，天天事奉主必蒙福。</a:t>
            </a:r>
          </a:p>
          <a:p>
            <a:pPr>
              <a:buNone/>
            </a:pPr>
            <a:r>
              <a:rPr lang="zh-TW" altLang="en-US" b="1" dirty="0" smtClean="0"/>
              <a:t>　</a:t>
            </a:r>
          </a:p>
          <a:p>
            <a:pPr>
              <a:buNone/>
            </a:pPr>
            <a:r>
              <a:rPr lang="zh-TW" altLang="en-US" b="1" dirty="0" smtClean="0"/>
              <a:t>天天事奉耶穌，天天必蒙福，在世每一步都蒙福。</a:t>
            </a:r>
          </a:p>
          <a:p>
            <a:pPr>
              <a:buNone/>
            </a:pPr>
            <a:r>
              <a:rPr lang="zh-TW" altLang="en-US" b="1" dirty="0" smtClean="0"/>
              <a:t>有時走天堂窄路或會有困苦，忠心事主一生都蒙福</a:t>
            </a:r>
            <a:r>
              <a:rPr lang="zh-TW" altLang="en-US" dirty="0" smtClean="0"/>
              <a:t>。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事主蒙福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0639"/>
            <a:ext cx="9144000" cy="41973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b="1" dirty="0" smtClean="0"/>
              <a:t>雖然有時黑雲遮蔽我前路，憂患使我們更嚮往天府；</a:t>
            </a:r>
          </a:p>
          <a:p>
            <a:pPr>
              <a:buNone/>
            </a:pPr>
            <a:r>
              <a:rPr lang="zh-TW" altLang="en-US" b="1" dirty="0" smtClean="0"/>
              <a:t>一切勞苦主必報償不虧負，天天事奉主必蒙福。</a:t>
            </a:r>
          </a:p>
          <a:p>
            <a:pPr>
              <a:buNone/>
            </a:pPr>
            <a:r>
              <a:rPr lang="zh-TW" altLang="en-US" b="1" dirty="0" smtClean="0"/>
              <a:t>　</a:t>
            </a:r>
          </a:p>
          <a:p>
            <a:pPr>
              <a:buNone/>
            </a:pPr>
            <a:r>
              <a:rPr lang="zh-TW" altLang="en-US" b="1" dirty="0" smtClean="0"/>
              <a:t>天天事奉耶穌，天天必蒙福，在世每一步都蒙福。</a:t>
            </a:r>
          </a:p>
          <a:p>
            <a:pPr>
              <a:buNone/>
            </a:pPr>
            <a:r>
              <a:rPr lang="zh-TW" altLang="en-US" b="1" dirty="0" smtClean="0"/>
              <a:t>有時走天堂窄路或會有困苦，忠心事主一生都蒙福。</a:t>
            </a:r>
          </a:p>
          <a:p>
            <a:pPr>
              <a:buNone/>
            </a:pPr>
            <a:r>
              <a:rPr lang="zh-TW" altLang="en-US" b="1" dirty="0" smtClean="0"/>
              <a:t>　</a:t>
            </a:r>
            <a:endParaRPr lang="zh-TW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事主蒙福</vt:lpstr>
      <vt:lpstr>事主蒙福</vt:lpstr>
      <vt:lpstr>事主蒙福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事主蒙福</dc:title>
  <dc:creator>phil tsang</dc:creator>
  <cp:lastModifiedBy>phil tsang</cp:lastModifiedBy>
  <cp:revision>1</cp:revision>
  <dcterms:created xsi:type="dcterms:W3CDTF">2010-06-06T02:03:42Z</dcterms:created>
  <dcterms:modified xsi:type="dcterms:W3CDTF">2010-06-06T02:08:23Z</dcterms:modified>
</cp:coreProperties>
</file>