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0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C1042-5A1D-484F-9FDC-283659CB08CF}" type="datetimeFigureOut">
              <a:rPr lang="en-US" smtClean="0"/>
              <a:t>5/11/2014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7FBBD-BB2B-4E42-877B-EA462F8AED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C1042-5A1D-484F-9FDC-283659CB08CF}" type="datetimeFigureOut">
              <a:rPr lang="en-US" smtClean="0"/>
              <a:t>5/11/2014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7FBBD-BB2B-4E42-877B-EA462F8AED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C1042-5A1D-484F-9FDC-283659CB08CF}" type="datetimeFigureOut">
              <a:rPr lang="en-US" smtClean="0"/>
              <a:t>5/11/2014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7FBBD-BB2B-4E42-877B-EA462F8AED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C1042-5A1D-484F-9FDC-283659CB08CF}" type="datetimeFigureOut">
              <a:rPr lang="en-US" smtClean="0"/>
              <a:t>5/11/2014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7FBBD-BB2B-4E42-877B-EA462F8AED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C1042-5A1D-484F-9FDC-283659CB08CF}" type="datetimeFigureOut">
              <a:rPr lang="en-US" smtClean="0"/>
              <a:t>5/11/2014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7FBBD-BB2B-4E42-877B-EA462F8AED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C1042-5A1D-484F-9FDC-283659CB08CF}" type="datetimeFigureOut">
              <a:rPr lang="en-US" smtClean="0"/>
              <a:t>5/11/2014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7FBBD-BB2B-4E42-877B-EA462F8AED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C1042-5A1D-484F-9FDC-283659CB08CF}" type="datetimeFigureOut">
              <a:rPr lang="en-US" smtClean="0"/>
              <a:t>5/11/2014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7FBBD-BB2B-4E42-877B-EA462F8AED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C1042-5A1D-484F-9FDC-283659CB08CF}" type="datetimeFigureOut">
              <a:rPr lang="en-US" smtClean="0"/>
              <a:t>5/11/2014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7FBBD-BB2B-4E42-877B-EA462F8AED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C1042-5A1D-484F-9FDC-283659CB08CF}" type="datetimeFigureOut">
              <a:rPr lang="en-US" smtClean="0"/>
              <a:t>5/11/2014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7FBBD-BB2B-4E42-877B-EA462F8AED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C1042-5A1D-484F-9FDC-283659CB08CF}" type="datetimeFigureOut">
              <a:rPr lang="en-US" smtClean="0"/>
              <a:t>5/11/2014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7FBBD-BB2B-4E42-877B-EA462F8AED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C1042-5A1D-484F-9FDC-283659CB08CF}" type="datetimeFigureOut">
              <a:rPr lang="en-US" smtClean="0"/>
              <a:t>5/11/2014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7FBBD-BB2B-4E42-877B-EA462F8AED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8C1042-5A1D-484F-9FDC-283659CB08CF}" type="datetimeFigureOut">
              <a:rPr lang="en-US" smtClean="0"/>
              <a:t>5/11/2014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D7FBBD-BB2B-4E42-877B-EA462F8AEDD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【</a:t>
            </a:r>
            <a:r>
              <a:rPr lang="zh-TW" altLang="en-US" dirty="0"/>
              <a:t>孝親歌</a:t>
            </a:r>
            <a:r>
              <a:rPr lang="en-US" altLang="zh-TW" dirty="0"/>
              <a:t>】</a:t>
            </a:r>
            <a:r>
              <a:rPr lang="zh-TW" altLang="en-US" dirty="0" smtClean="0"/>
              <a:t/>
            </a:r>
            <a:br>
              <a:rPr lang="zh-TW" altLang="en-US" dirty="0" smtClean="0"/>
            </a:br>
            <a:r>
              <a:rPr lang="zh-TW" altLang="en-US" sz="2200" b="1" dirty="0" smtClean="0"/>
              <a:t>生</a:t>
            </a:r>
            <a:r>
              <a:rPr lang="zh-TW" altLang="en-US" sz="2200" b="1" dirty="0"/>
              <a:t>命聖詩，</a:t>
            </a:r>
            <a:r>
              <a:rPr lang="en-US" altLang="zh-TW" sz="2200" b="1" dirty="0"/>
              <a:t>509</a:t>
            </a:r>
            <a:endParaRPr lang="en-US" sz="2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lain"/>
            </a:pPr>
            <a:r>
              <a:rPr lang="zh-TW" altLang="en-US" b="1" dirty="0" smtClean="0"/>
              <a:t>人</a:t>
            </a:r>
            <a:r>
              <a:rPr lang="zh-TW" altLang="en-US" b="1" dirty="0"/>
              <a:t>生世上誰無雙親？父母俱存是福分</a:t>
            </a:r>
            <a:r>
              <a:rPr lang="zh-TW" altLang="en-US" b="1" dirty="0" smtClean="0"/>
              <a:t>；</a:t>
            </a:r>
            <a:r>
              <a:rPr lang="zh-TW" altLang="en-US" b="1" dirty="0"/>
              <a:t/>
            </a:r>
            <a:br>
              <a:rPr lang="zh-TW" altLang="en-US" b="1" dirty="0"/>
            </a:br>
            <a:r>
              <a:rPr lang="zh-TW" altLang="en-US" b="1" dirty="0"/>
              <a:t>想念父母教養苦心，我生何敢負親恩？</a:t>
            </a:r>
            <a:br>
              <a:rPr lang="zh-TW" altLang="en-US" b="1" dirty="0"/>
            </a:br>
            <a:r>
              <a:rPr lang="zh-TW" altLang="en-US" b="1" dirty="0"/>
              <a:t/>
            </a:r>
            <a:br>
              <a:rPr lang="zh-TW" altLang="en-US" b="1" dirty="0"/>
            </a:br>
            <a:r>
              <a:rPr lang="zh-TW" altLang="en-US" b="1" dirty="0" smtClean="0"/>
              <a:t>父</a:t>
            </a:r>
            <a:r>
              <a:rPr lang="zh-TW" altLang="en-US" b="1" dirty="0"/>
              <a:t>親，母親當孝敬，上帝誡命當遵行</a:t>
            </a:r>
            <a:r>
              <a:rPr lang="zh-TW" altLang="en-US" b="1" dirty="0" smtClean="0"/>
              <a:t>：</a:t>
            </a:r>
            <a:endParaRPr lang="en-US" altLang="zh-TW" b="1" dirty="0" smtClean="0"/>
          </a:p>
          <a:p>
            <a:pPr marL="514350" indent="-514350" algn="ctr">
              <a:buNone/>
            </a:pPr>
            <a:r>
              <a:rPr lang="zh-TW" altLang="en-US" b="1" dirty="0" smtClean="0"/>
              <a:t>孝</a:t>
            </a:r>
            <a:r>
              <a:rPr lang="zh-TW" altLang="en-US" b="1" dirty="0"/>
              <a:t>敬父母，遵誡命，成全神旨樂天倫。</a:t>
            </a:r>
            <a:br>
              <a:rPr lang="zh-TW" altLang="en-US" b="1" dirty="0"/>
            </a:br>
            <a:endParaRPr lang="zh-TW" altLang="en-US" b="1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altLang="zh-TW" b="1" dirty="0" smtClean="0"/>
              <a:t>2  </a:t>
            </a:r>
            <a:r>
              <a:rPr lang="zh-TW" altLang="en-US" b="1" dirty="0" smtClean="0"/>
              <a:t>倘若父母未信福音，我當勸導盡誠心，</a:t>
            </a:r>
            <a:br>
              <a:rPr lang="zh-TW" altLang="en-US" b="1" dirty="0" smtClean="0"/>
            </a:br>
            <a:r>
              <a:rPr lang="zh-TW" altLang="en-US" b="1" dirty="0" smtClean="0"/>
              <a:t>懇求聖靈默感指引，務使合家服事神。</a:t>
            </a:r>
            <a:endParaRPr lang="en-US" altLang="zh-TW" b="1" dirty="0" smtClean="0"/>
          </a:p>
          <a:p>
            <a:pPr algn="ctr">
              <a:buNone/>
            </a:pPr>
            <a:endParaRPr lang="en-US" altLang="zh-TW" b="1" dirty="0"/>
          </a:p>
          <a:p>
            <a:pPr marL="514350" indent="-514350" algn="ctr">
              <a:buNone/>
            </a:pPr>
            <a:r>
              <a:rPr lang="zh-TW" altLang="en-US" b="1" dirty="0" smtClean="0"/>
              <a:t>     父親，母親當孝敬，上帝誡命當遵行：</a:t>
            </a:r>
            <a:endParaRPr lang="en-US" altLang="zh-TW" b="1" dirty="0" smtClean="0"/>
          </a:p>
          <a:p>
            <a:pPr marL="514350" indent="-514350" algn="ctr">
              <a:buNone/>
            </a:pPr>
            <a:r>
              <a:rPr lang="zh-TW" altLang="en-US" b="1" dirty="0" smtClean="0"/>
              <a:t>     孝敬父母，遵誡命，成全神旨樂天倫。</a:t>
            </a:r>
            <a:br>
              <a:rPr lang="zh-TW" altLang="en-US" b="1" dirty="0" smtClean="0"/>
            </a:br>
            <a:endParaRPr lang="zh-TW" altLang="en-US" b="1" dirty="0" smtClean="0"/>
          </a:p>
          <a:p>
            <a:pPr>
              <a:buNone/>
            </a:pPr>
            <a:r>
              <a:rPr lang="zh-TW" altLang="en-US" dirty="0" smtClean="0"/>
              <a:t/>
            </a:r>
            <a:br>
              <a:rPr lang="zh-TW" alt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752600"/>
            <a:ext cx="822960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altLang="zh-TW" b="1" dirty="0" smtClean="0"/>
              <a:t>3    </a:t>
            </a:r>
            <a:r>
              <a:rPr lang="zh-TW" altLang="en-US" b="1" dirty="0" smtClean="0"/>
              <a:t>不幸父母已經去世，當遵遺訓善述繼</a:t>
            </a:r>
            <a:r>
              <a:rPr lang="en-US" altLang="zh-TW" b="1" dirty="0" smtClean="0"/>
              <a:t>;</a:t>
            </a:r>
            <a:br>
              <a:rPr lang="en-US" altLang="zh-TW" b="1" dirty="0" smtClean="0"/>
            </a:br>
            <a:r>
              <a:rPr lang="en-US" altLang="zh-TW" b="1" dirty="0" smtClean="0"/>
              <a:t>      </a:t>
            </a:r>
            <a:r>
              <a:rPr lang="zh-TW" altLang="en-US" b="1" dirty="0" smtClean="0"/>
              <a:t>更要敬神，盡心盡意，死後待逢永福地。</a:t>
            </a:r>
            <a:endParaRPr lang="en-US" altLang="zh-TW" b="1" dirty="0" smtClean="0"/>
          </a:p>
          <a:p>
            <a:pPr algn="ctr">
              <a:buNone/>
            </a:pPr>
            <a:endParaRPr lang="en-US" altLang="zh-TW" b="1" dirty="0"/>
          </a:p>
          <a:p>
            <a:pPr marL="514350" indent="-514350" algn="ctr">
              <a:buNone/>
            </a:pPr>
            <a:r>
              <a:rPr lang="zh-TW" altLang="en-US" b="1" dirty="0" smtClean="0"/>
              <a:t>      父親，母親當孝敬，上帝誡命當遵行：</a:t>
            </a:r>
            <a:endParaRPr lang="en-US" altLang="zh-TW" b="1" dirty="0" smtClean="0"/>
          </a:p>
          <a:p>
            <a:pPr marL="514350" indent="-514350" algn="ctr">
              <a:buNone/>
            </a:pPr>
            <a:r>
              <a:rPr lang="zh-TW" altLang="en-US" b="1" dirty="0" smtClean="0"/>
              <a:t>孝敬父母，遵誡命，成全神旨樂天倫。</a:t>
            </a:r>
            <a:br>
              <a:rPr lang="zh-TW" altLang="en-US" b="1" dirty="0" smtClean="0"/>
            </a:br>
            <a:endParaRPr lang="zh-TW" altLang="en-US" b="1" dirty="0" smtClean="0"/>
          </a:p>
          <a:p>
            <a:pPr algn="ctr">
              <a:buNone/>
            </a:pPr>
            <a:r>
              <a:rPr lang="zh-TW" altLang="en-US" b="1" dirty="0" smtClean="0"/>
              <a:t/>
            </a:r>
            <a:br>
              <a:rPr lang="zh-TW" altLang="en-US" b="1" dirty="0" smtClean="0"/>
            </a:br>
            <a:endParaRPr lang="en-US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58</Words>
  <Application>Microsoft Office PowerPoint</Application>
  <PresentationFormat>On-screen Show (4:3)</PresentationFormat>
  <Paragraphs>13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【孝親歌】 生命聖詩，509</vt:lpstr>
      <vt:lpstr>Slide 2</vt:lpstr>
      <vt:lpstr>Slide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Owner</dc:creator>
  <cp:lastModifiedBy>Owner</cp:lastModifiedBy>
  <cp:revision>2</cp:revision>
  <dcterms:created xsi:type="dcterms:W3CDTF">2014-05-11T11:19:54Z</dcterms:created>
  <dcterms:modified xsi:type="dcterms:W3CDTF">2014-05-11T11:25:54Z</dcterms:modified>
</cp:coreProperties>
</file>