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8" d="100"/>
          <a:sy n="88" d="100"/>
        </p:scale>
        <p:origin x="-1062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229F5-7387-4206-B46C-B7AA16BC1DF1}" type="datetimeFigureOut">
              <a:rPr lang="en-US" smtClean="0"/>
              <a:pPr/>
              <a:t>2/6/2011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050AE-5440-4ABF-832C-F06E61B22F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229F5-7387-4206-B46C-B7AA16BC1DF1}" type="datetimeFigureOut">
              <a:rPr lang="en-US" smtClean="0"/>
              <a:pPr/>
              <a:t>2/6/2011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050AE-5440-4ABF-832C-F06E61B22F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229F5-7387-4206-B46C-B7AA16BC1DF1}" type="datetimeFigureOut">
              <a:rPr lang="en-US" smtClean="0"/>
              <a:pPr/>
              <a:t>2/6/2011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050AE-5440-4ABF-832C-F06E61B22F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229F5-7387-4206-B46C-B7AA16BC1DF1}" type="datetimeFigureOut">
              <a:rPr lang="en-US" smtClean="0"/>
              <a:pPr/>
              <a:t>2/6/2011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050AE-5440-4ABF-832C-F06E61B22F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229F5-7387-4206-B46C-B7AA16BC1DF1}" type="datetimeFigureOut">
              <a:rPr lang="en-US" smtClean="0"/>
              <a:pPr/>
              <a:t>2/6/2011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050AE-5440-4ABF-832C-F06E61B22F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229F5-7387-4206-B46C-B7AA16BC1DF1}" type="datetimeFigureOut">
              <a:rPr lang="en-US" smtClean="0"/>
              <a:pPr/>
              <a:t>2/6/2011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050AE-5440-4ABF-832C-F06E61B22F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229F5-7387-4206-B46C-B7AA16BC1DF1}" type="datetimeFigureOut">
              <a:rPr lang="en-US" smtClean="0"/>
              <a:pPr/>
              <a:t>2/6/2011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050AE-5440-4ABF-832C-F06E61B22F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229F5-7387-4206-B46C-B7AA16BC1DF1}" type="datetimeFigureOut">
              <a:rPr lang="en-US" smtClean="0"/>
              <a:pPr/>
              <a:t>2/6/2011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050AE-5440-4ABF-832C-F06E61B22F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229F5-7387-4206-B46C-B7AA16BC1DF1}" type="datetimeFigureOut">
              <a:rPr lang="en-US" smtClean="0"/>
              <a:pPr/>
              <a:t>2/6/2011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050AE-5440-4ABF-832C-F06E61B22F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229F5-7387-4206-B46C-B7AA16BC1DF1}" type="datetimeFigureOut">
              <a:rPr lang="en-US" smtClean="0"/>
              <a:pPr/>
              <a:t>2/6/2011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050AE-5440-4ABF-832C-F06E61B22F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D5229F5-7387-4206-B46C-B7AA16BC1DF1}" type="datetimeFigureOut">
              <a:rPr lang="en-US" smtClean="0"/>
              <a:pPr/>
              <a:t>2/6/2011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5F050AE-5440-4ABF-832C-F06E61B22F99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5229F5-7387-4206-B46C-B7AA16BC1DF1}" type="datetimeFigureOut">
              <a:rPr lang="en-US" smtClean="0"/>
              <a:pPr/>
              <a:t>2/6/2011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5F050AE-5440-4ABF-832C-F06E61B22F99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57148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【</a:t>
            </a:r>
            <a:r>
              <a:rPr lang="zh-TW" altLang="en-US" dirty="0" smtClean="0"/>
              <a:t>榮耀三一神</a:t>
            </a:r>
            <a:r>
              <a:rPr lang="en-US" altLang="zh-TW" dirty="0" smtClean="0"/>
              <a:t>】</a:t>
            </a:r>
            <a:br>
              <a:rPr lang="en-US" altLang="zh-TW" dirty="0" smtClean="0"/>
            </a:br>
            <a:r>
              <a:rPr lang="zh-TW" altLang="en-US" sz="2700" dirty="0" smtClean="0"/>
              <a:t>詩集：生命聖詩，</a:t>
            </a:r>
            <a:r>
              <a:rPr lang="en-US" altLang="zh-TW" sz="2700" dirty="0" smtClean="0"/>
              <a:t>4</a:t>
            </a:r>
            <a:br>
              <a:rPr lang="en-US" altLang="zh-TW" sz="2700" dirty="0" smtClean="0"/>
            </a:br>
            <a:endParaRPr lang="en-US" sz="2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1814490"/>
            <a:ext cx="8858280" cy="5043510"/>
          </a:xfrm>
        </p:spPr>
        <p:txBody>
          <a:bodyPr/>
          <a:lstStyle/>
          <a:p>
            <a:pPr marL="514350" indent="-514350">
              <a:buAutoNum type="arabicPlain"/>
            </a:pPr>
            <a:r>
              <a:rPr lang="zh-TW" altLang="en-US" b="1" dirty="0" smtClean="0"/>
              <a:t>榮耀歸與至尊聖父，榮耀歸至尊聖子，</a:t>
            </a:r>
            <a:br>
              <a:rPr lang="zh-TW" altLang="en-US" b="1" dirty="0" smtClean="0"/>
            </a:br>
            <a:r>
              <a:rPr lang="zh-TW" altLang="en-US" b="1" dirty="0" smtClean="0"/>
              <a:t>榮耀歸與至尊聖靈，耶和華三位一體！</a:t>
            </a:r>
            <a:br>
              <a:rPr lang="zh-TW" altLang="en-US" b="1" dirty="0" smtClean="0"/>
            </a:br>
            <a:r>
              <a:rPr lang="zh-TW" altLang="en-US" b="1" dirty="0" smtClean="0"/>
              <a:t>榮耀，榮耀，榮耀，榮耀歸與真神永不息。</a:t>
            </a:r>
            <a:endParaRPr lang="en-US" altLang="zh-TW" b="1" dirty="0" smtClean="0"/>
          </a:p>
          <a:p>
            <a:pPr marL="514350" indent="-514350">
              <a:buAutoNum type="arabicPlain"/>
            </a:pPr>
            <a:endParaRPr lang="en-US" b="1" dirty="0"/>
          </a:p>
          <a:p>
            <a:pPr marL="514350" indent="-514350">
              <a:buFont typeface="Arial" pitchFamily="34" charset="0"/>
              <a:buAutoNum type="arabicPlain"/>
            </a:pPr>
            <a:r>
              <a:rPr lang="zh-TW" altLang="en-US" b="1" dirty="0" smtClean="0"/>
              <a:t>榮耀歸與愛我恩主，洗除我一切罪污，</a:t>
            </a:r>
            <a:br>
              <a:rPr lang="zh-TW" altLang="en-US" b="1" dirty="0" smtClean="0"/>
            </a:br>
            <a:r>
              <a:rPr lang="zh-TW" altLang="en-US" b="1" dirty="0" smtClean="0"/>
              <a:t>榮耀歸與贖我恩主，使我與他同作王，</a:t>
            </a:r>
            <a:br>
              <a:rPr lang="zh-TW" altLang="en-US" b="1" dirty="0" smtClean="0"/>
            </a:br>
            <a:r>
              <a:rPr lang="zh-TW" altLang="en-US" b="1" dirty="0" smtClean="0"/>
              <a:t>榮耀，榮耀，榮耀，榮耀永歸與被殺羔羊。</a:t>
            </a:r>
            <a:br>
              <a:rPr lang="zh-TW" altLang="en-US" b="1" dirty="0" smtClean="0"/>
            </a:br>
            <a:r>
              <a:rPr lang="zh-TW" altLang="en-US" dirty="0" smtClean="0"/>
              <a:t/>
            </a:r>
            <a:br>
              <a:rPr lang="zh-TW" altLang="en-US" dirty="0" smtClean="0"/>
            </a:br>
            <a:endParaRPr lang="zh-TW" altLang="en-US" dirty="0" smtClean="0"/>
          </a:p>
          <a:p>
            <a:pPr marL="514350" indent="-514350">
              <a:buAutoNum type="arabicPlain"/>
            </a:pPr>
            <a:endParaRPr lang="en-US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714356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zh-TW" dirty="0" smtClean="0"/>
              <a:t>【</a:t>
            </a:r>
            <a:r>
              <a:rPr lang="zh-TW" altLang="en-US" dirty="0" smtClean="0"/>
              <a:t>榮耀三一神</a:t>
            </a:r>
            <a:r>
              <a:rPr lang="en-US" altLang="zh-TW" dirty="0" smtClean="0"/>
              <a:t>】</a:t>
            </a:r>
            <a:br>
              <a:rPr lang="en-US" altLang="zh-TW" dirty="0" smtClean="0"/>
            </a:br>
            <a:r>
              <a:rPr lang="zh-TW" altLang="en-US" sz="2700" dirty="0" smtClean="0"/>
              <a:t>詩集：生命聖詩，</a:t>
            </a:r>
            <a:r>
              <a:rPr lang="en-US" altLang="zh-TW" sz="2700" dirty="0" smtClean="0"/>
              <a:t>4</a:t>
            </a:r>
            <a:br>
              <a:rPr lang="en-US" altLang="zh-TW" sz="2700" dirty="0" smtClean="0"/>
            </a:br>
            <a:endParaRPr lang="en-US" sz="27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2332037"/>
            <a:ext cx="9144000" cy="4525963"/>
          </a:xfrm>
        </p:spPr>
        <p:txBody>
          <a:bodyPr>
            <a:normAutofit/>
          </a:bodyPr>
          <a:lstStyle/>
          <a:p>
            <a:pPr marL="514350" indent="-514350">
              <a:buAutoNum type="arabicPlain" startAt="3"/>
            </a:pPr>
            <a:r>
              <a:rPr lang="zh-TW" altLang="en-US" b="1" dirty="0" smtClean="0"/>
              <a:t>榮耀歸與天軍之王，榮耀歸教會之王，</a:t>
            </a:r>
            <a:br>
              <a:rPr lang="zh-TW" altLang="en-US" b="1" dirty="0" smtClean="0"/>
            </a:br>
            <a:r>
              <a:rPr lang="zh-TW" altLang="en-US" b="1" dirty="0" smtClean="0"/>
              <a:t>榮耀歸與萬國之王，天上地下齊頌揚；</a:t>
            </a:r>
            <a:br>
              <a:rPr lang="zh-TW" altLang="en-US" b="1" dirty="0" smtClean="0"/>
            </a:br>
            <a:r>
              <a:rPr lang="zh-TW" altLang="en-US" b="1" dirty="0" smtClean="0"/>
              <a:t>榮耀，榮耀，榮耀，榮耀歸與榮耀大君王。</a:t>
            </a:r>
            <a:endParaRPr lang="en-US" altLang="zh-TW" b="1" dirty="0" smtClean="0"/>
          </a:p>
          <a:p>
            <a:pPr marL="514350" indent="-514350">
              <a:buAutoNum type="arabicPlain" startAt="3"/>
            </a:pPr>
            <a:endParaRPr lang="en-US" altLang="zh-TW" b="1" dirty="0"/>
          </a:p>
          <a:p>
            <a:pPr marL="514350" indent="-514350">
              <a:buAutoNum type="arabicPlain" startAt="3"/>
            </a:pPr>
            <a:r>
              <a:rPr lang="zh-TW" altLang="en-US" b="1" dirty="0" smtClean="0"/>
              <a:t>榮耀，頌讚，永遠讚美，天使天軍齊歌唱：</a:t>
            </a:r>
            <a:br>
              <a:rPr lang="zh-TW" altLang="en-US" b="1" dirty="0" smtClean="0"/>
            </a:br>
            <a:r>
              <a:rPr lang="zh-TW" altLang="en-US" b="1" dirty="0" smtClean="0"/>
              <a:t>尊貴，豐富，權柄，統治，宇宙萬物同頌揚；</a:t>
            </a:r>
            <a:br>
              <a:rPr lang="zh-TW" altLang="en-US" b="1" dirty="0" smtClean="0"/>
            </a:br>
            <a:r>
              <a:rPr lang="zh-TW" altLang="en-US" b="1" dirty="0" smtClean="0"/>
              <a:t>榮耀，榮耀，榮耀，榮耀，榮耀歸萬王之王。</a:t>
            </a:r>
            <a:endParaRPr lang="en-US" altLang="zh-TW" b="1" dirty="0" smtClean="0"/>
          </a:p>
          <a:p>
            <a:pPr marL="514350" indent="-514350">
              <a:buAutoNum type="arabicPlain" startAt="3"/>
            </a:pPr>
            <a:endParaRPr lang="en-US" b="1" dirty="0"/>
          </a:p>
          <a:p>
            <a:pPr marL="514350" indent="-514350">
              <a:buAutoNum type="arabicPlain" startAt="3"/>
            </a:pPr>
            <a:endParaRPr 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48</Words>
  <Application>Microsoft Office PowerPoint</Application>
  <PresentationFormat>On-screen Show (4:3)</PresentationFormat>
  <Paragraphs>8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【榮耀三一神】 詩集：生命聖詩，4 </vt:lpstr>
      <vt:lpstr>【榮耀三一神】 詩集：生命聖詩，4 </vt:lpstr>
      <vt:lpstr>Slide 3</vt:lpstr>
      <vt:lpstr>Slide 4</vt:lpstr>
    </vt:vector>
  </TitlesOfParts>
  <Company> 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【榮耀三一神】 詩集：生命聖詩，4 </dc:title>
  <dc:creator>phil tsang</dc:creator>
  <cp:lastModifiedBy>phil tsang</cp:lastModifiedBy>
  <cp:revision>2</cp:revision>
  <dcterms:created xsi:type="dcterms:W3CDTF">2010-01-31T04:28:06Z</dcterms:created>
  <dcterms:modified xsi:type="dcterms:W3CDTF">2011-02-06T06:08:31Z</dcterms:modified>
</cp:coreProperties>
</file>