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7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3895-F7CE-46B7-AFF2-DB4513B3F88E}" type="datetimeFigureOut">
              <a:rPr lang="en-US" smtClean="0"/>
              <a:pPr/>
              <a:t>11/24/2013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C7D5B-B0E0-42D1-B3D3-7314DD79A7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sz="4800" dirty="0" smtClean="0"/>
              <a:t>【</a:t>
            </a:r>
            <a:r>
              <a:rPr lang="zh-TW" altLang="en-US" sz="4800" dirty="0" smtClean="0"/>
              <a:t>聖哉三一</a:t>
            </a:r>
            <a:r>
              <a:rPr lang="en-US" altLang="zh-TW" sz="4800" dirty="0" smtClean="0"/>
              <a:t>】</a:t>
            </a:r>
            <a:br>
              <a:rPr lang="en-US" altLang="zh-TW" sz="4800" dirty="0" smtClean="0"/>
            </a:br>
            <a:r>
              <a:rPr lang="zh-TW" altLang="en-US" sz="2000" b="1" dirty="0" smtClean="0"/>
              <a:t>生</a:t>
            </a:r>
            <a:r>
              <a:rPr lang="zh-TW" altLang="en-US" sz="2000" b="1" dirty="0" smtClean="0"/>
              <a:t>命聖詩，</a:t>
            </a:r>
            <a:r>
              <a:rPr lang="en-US" altLang="zh-TW" sz="2000" b="1" dirty="0" smtClean="0"/>
              <a:t>5</a:t>
            </a:r>
            <a:br>
              <a:rPr lang="en-US" altLang="zh-TW" sz="2000" b="1" dirty="0" smtClean="0"/>
            </a:br>
            <a:endParaRPr lang="en-US"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714620"/>
            <a:ext cx="857256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dirty="0" smtClean="0"/>
              <a:t>1  </a:t>
            </a:r>
            <a:r>
              <a:rPr lang="zh-TW" altLang="en-US" sz="4000" b="1" dirty="0" smtClean="0"/>
              <a:t>聖哉，聖哉，聖哉，全能大主宰！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清晨我眾歌頌，歡聲上達天庭；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聖哉，聖哉，聖哉，慈悲全能主宰，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讚美三一神，父子與聖靈。</a:t>
            </a:r>
            <a:endParaRPr lang="en-US"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142984"/>
            <a:ext cx="8229600" cy="1143000"/>
          </a:xfrm>
        </p:spPr>
        <p:txBody>
          <a:bodyPr>
            <a:noAutofit/>
          </a:bodyPr>
          <a:lstStyle/>
          <a:p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dirty="0" smtClean="0"/>
              <a:t>2  </a:t>
            </a:r>
            <a:r>
              <a:rPr lang="zh-TW" altLang="en-US" sz="4000" b="1" dirty="0" smtClean="0"/>
              <a:t>聖哉，聖哉，聖哉，眾聖都敬拜，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放下黃金冠冕，環繞在水晶海；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千萬天使天軍，俯伏叩拜主前，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 昔在而今在，永在億萬年。</a:t>
            </a: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143000"/>
          </a:xfrm>
        </p:spPr>
        <p:txBody>
          <a:bodyPr>
            <a:noAutofit/>
          </a:bodyPr>
          <a:lstStyle/>
          <a:p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dirty="0" smtClean="0"/>
              <a:t>3 </a:t>
            </a:r>
            <a:r>
              <a:rPr lang="zh-TW" altLang="en-US" sz="4000" b="1" dirty="0" smtClean="0"/>
              <a:t>聖哉，聖哉，聖哉，主莊嚴威榮；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罪人昏昧難見，因黑暗罪深重；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惟獨上主至聖，惟獨上主至尊，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全能又全愛，至聖潔真神。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>
            <a:noAutofit/>
          </a:bodyPr>
          <a:lstStyle/>
          <a:p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dirty="0" smtClean="0"/>
              <a:t>4  </a:t>
            </a:r>
            <a:r>
              <a:rPr lang="zh-TW" altLang="en-US" sz="4000" b="1" dirty="0" smtClean="0"/>
              <a:t>聖哉，聖哉，聖哉，全能大主宰！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地上天空海洋，萬物同頌主名；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聖哉，聖哉，聖哉，慈悲全能主宰，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讚美三一神，父子與聖靈。</a:t>
            </a:r>
            <a:endParaRPr lang="en-US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【聖哉三一】 生命聖詩，5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【聖哉三一】 詩集：生命聖詩，5 </dc:title>
  <dc:creator>phil tsang</dc:creator>
  <cp:lastModifiedBy>Owner</cp:lastModifiedBy>
  <cp:revision>6</cp:revision>
  <dcterms:created xsi:type="dcterms:W3CDTF">2009-10-18T03:39:11Z</dcterms:created>
  <dcterms:modified xsi:type="dcterms:W3CDTF">2013-11-24T12:41:57Z</dcterms:modified>
</cp:coreProperties>
</file>