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8" autoAdjust="0"/>
    <p:restoredTop sz="94660"/>
  </p:normalViewPr>
  <p:slideViewPr>
    <p:cSldViewPr snapToGrid="0">
      <p:cViewPr varScale="1">
        <p:scale>
          <a:sx n="50" d="100"/>
          <a:sy n="50" d="100"/>
        </p:scale>
        <p:origin x="8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E-0D0E-47F1-BBDD-059DE830216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3B9-5F03-4933-8922-F5C5BF1E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0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E-0D0E-47F1-BBDD-059DE830216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3B9-5F03-4933-8922-F5C5BF1E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1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E-0D0E-47F1-BBDD-059DE830216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3B9-5F03-4933-8922-F5C5BF1E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E-0D0E-47F1-BBDD-059DE830216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3B9-5F03-4933-8922-F5C5BF1E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26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E-0D0E-47F1-BBDD-059DE830216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3B9-5F03-4933-8922-F5C5BF1E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E-0D0E-47F1-BBDD-059DE830216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3B9-5F03-4933-8922-F5C5BF1E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56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E-0D0E-47F1-BBDD-059DE830216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3B9-5F03-4933-8922-F5C5BF1E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6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E-0D0E-47F1-BBDD-059DE830216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3B9-5F03-4933-8922-F5C5BF1E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8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E-0D0E-47F1-BBDD-059DE830216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3B9-5F03-4933-8922-F5C5BF1E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E-0D0E-47F1-BBDD-059DE830216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3B9-5F03-4933-8922-F5C5BF1E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9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D765E-0D0E-47F1-BBDD-059DE830216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E73B9-5F03-4933-8922-F5C5BF1E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1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D765E-0D0E-47F1-BBDD-059DE830216B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E73B9-5F03-4933-8922-F5C5BF1EF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24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34450" cy="1049337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【</a:t>
            </a:r>
            <a:r>
              <a:rPr lang="zh-TW" altLang="en-US" sz="3200" dirty="0" smtClean="0"/>
              <a:t>神僕當頌主</a:t>
            </a:r>
            <a:r>
              <a:rPr lang="en-US" altLang="zh-TW" sz="3200" dirty="0" smtClean="0"/>
              <a:t>】</a:t>
            </a:r>
            <a:br>
              <a:rPr lang="en-US" altLang="zh-TW" sz="3200" dirty="0" smtClean="0"/>
            </a:br>
            <a:r>
              <a:rPr lang="zh-TW" altLang="en-US" sz="3200" dirty="0" smtClean="0"/>
              <a:t>詩集：生命聖詩，</a:t>
            </a:r>
            <a:r>
              <a:rPr lang="en-US" altLang="zh-TW" sz="3200" dirty="0" smtClean="0"/>
              <a:t>10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41612"/>
          </a:xfrm>
        </p:spPr>
        <p:txBody>
          <a:bodyPr/>
          <a:lstStyle/>
          <a:p>
            <a:pPr algn="l"/>
            <a:r>
              <a:rPr lang="zh-TW" altLang="en-US" dirty="0" smtClean="0"/>
              <a:t>屬主眾僕人，主恩當述說，處處要宣揚救主奇妙名；</a:t>
            </a:r>
          </a:p>
          <a:p>
            <a:pPr algn="l"/>
            <a:r>
              <a:rPr lang="zh-TW" altLang="en-US" dirty="0" smtClean="0"/>
              <a:t>救主國度榮耀，祂統治萬民，耶穌得勝聖名，配受人頌稱。</a:t>
            </a:r>
          </a:p>
          <a:p>
            <a:pPr algn="l"/>
            <a:endParaRPr lang="zh-TW" altLang="en-US" dirty="0" smtClean="0"/>
          </a:p>
          <a:p>
            <a:pPr algn="l"/>
            <a:r>
              <a:rPr lang="zh-TW" altLang="en-US" dirty="0" smtClean="0"/>
              <a:t>神高天統治，大能施拯救，又常在人間，活在信徒中；</a:t>
            </a:r>
          </a:p>
          <a:p>
            <a:pPr algn="l"/>
            <a:r>
              <a:rPr lang="zh-TW" altLang="en-US" dirty="0" smtClean="0"/>
              <a:t>會眾同聲歡唱，慶賀主得勝，稱頌君王耶穌，救贖大功成。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21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救贖的宏恩，歸與至高神，讓我眾揚聲，榮耀聖子名；</a:t>
            </a:r>
          </a:p>
          <a:p>
            <a:r>
              <a:rPr lang="zh-TW" altLang="en-US" dirty="0" smtClean="0"/>
              <a:t>讚美救主耶穌，天使歌不停，羔羊面前俯伏，叩拜至虔誠。</a:t>
            </a:r>
          </a:p>
          <a:p>
            <a:endParaRPr lang="zh-TW" altLang="en-US" dirty="0" smtClean="0"/>
          </a:p>
          <a:p>
            <a:r>
              <a:rPr lang="zh-TW" altLang="en-US" dirty="0" smtClean="0"/>
              <a:t>我們當敬拜，主配受尊崇，智慧與權柄，皆歸主聖名；</a:t>
            </a:r>
          </a:p>
          <a:p>
            <a:r>
              <a:rPr lang="zh-TW" altLang="en-US" dirty="0" smtClean="0"/>
              <a:t>與眾天使讚美主的大權能，感謝無窮大愛，歌聲永不停。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0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Theme</vt:lpstr>
      <vt:lpstr>【神僕當頌主】 詩集：生命聖詩，10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【神僕當頌主】 詩集：生命聖詩，10</dc:title>
  <dc:creator>Chow, Raymond</dc:creator>
  <cp:lastModifiedBy>Chow, Raymond</cp:lastModifiedBy>
  <cp:revision>1</cp:revision>
  <dcterms:created xsi:type="dcterms:W3CDTF">2019-10-25T17:32:35Z</dcterms:created>
  <dcterms:modified xsi:type="dcterms:W3CDTF">2019-10-25T17:35:10Z</dcterms:modified>
</cp:coreProperties>
</file>