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alpha val="52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CE7D-2B62-4441-AB24-5DC04D5B7A11}" type="datetimeFigureOut">
              <a:rPr lang="en-US" smtClean="0"/>
              <a:pPr/>
              <a:t>2/26/2012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C73F-57B4-4257-A3C4-62C2F8E6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你的信實廣大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800" dirty="0" smtClean="0"/>
              <a:t>詩集：生命聖詩，</a:t>
            </a:r>
            <a:r>
              <a:rPr lang="en-US" altLang="zh-TW" sz="2800" dirty="0" smtClean="0"/>
              <a:t>18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929718" cy="5000636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>
                <a:solidFill>
                  <a:schemeClr val="tx1"/>
                </a:solidFill>
              </a:rPr>
              <a:t>你的信實廣大，我神我天父，在你永遠沒有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en-US" altLang="zh-TW" b="1" dirty="0" smtClean="0">
                <a:solidFill>
                  <a:schemeClr val="tx1"/>
                </a:solidFill>
              </a:rPr>
              <a:t>      </a:t>
            </a:r>
            <a:r>
              <a:rPr lang="zh-TW" altLang="en-US" b="1" dirty="0" smtClean="0">
                <a:solidFill>
                  <a:schemeClr val="tx1"/>
                </a:solidFill>
              </a:rPr>
              <a:t>轉動影兒；永不改變，父神每天施憐憫，</a:t>
            </a:r>
            <a:endParaRPr lang="en-US" altLang="zh-TW" b="1" smtClean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b="1" smtClean="0">
                <a:solidFill>
                  <a:schemeClr val="tx1"/>
                </a:solidFill>
              </a:rPr>
              <a:t>無</a:t>
            </a:r>
            <a:r>
              <a:rPr lang="zh-TW" altLang="en-US" b="1" dirty="0" smtClean="0">
                <a:solidFill>
                  <a:schemeClr val="tx1"/>
                </a:solidFill>
              </a:rPr>
              <a:t>始無終上主，施恩不盡。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/>
            <a:endParaRPr lang="en-US" altLang="zh-TW" b="1" dirty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b="1" dirty="0" smtClean="0">
                <a:solidFill>
                  <a:schemeClr val="tx1"/>
                </a:solidFill>
              </a:rPr>
              <a:t>你的信實廣大，你的信實廣大，清晨復清 晨，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b="1" dirty="0" smtClean="0">
                <a:solidFill>
                  <a:schemeClr val="tx1"/>
                </a:solidFill>
              </a:rPr>
              <a:t>更經歷新恩；我所需用你恩手豐富預備，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/>
            <a:r>
              <a:rPr lang="zh-TW" altLang="en-US" b="1" dirty="0" smtClean="0">
                <a:solidFill>
                  <a:schemeClr val="tx1"/>
                </a:solidFill>
              </a:rPr>
              <a:t>你的信實廣大，顯在我身。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春夏秋冬四季，有栽種收成，日月星辰時刻運轉不停；宇宙萬物都見證造物主宰，述說天父豐盛，信實，慈愛。</a:t>
            </a:r>
            <a:endParaRPr lang="en-US" altLang="zh-TW" b="1" dirty="0" smtClean="0"/>
          </a:p>
          <a:p>
            <a:pPr marL="514350" indent="-514350" algn="ctr">
              <a:buAutoNum type="arabicPlain" startAt="2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   你的信實廣大，你的信實廣大，清晨復清晨，更經歷新恩；我所需用你恩手豐富預備，你的信實廣大，顯在我身。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你赦免我罪過，賜永遠安寧，你常與我同在，安慰引領；求賜今天力量，明天的盼望，從天降下恩典，福樂無窮。</a:t>
            </a:r>
            <a:endParaRPr lang="en-US" altLang="zh-TW" b="1" dirty="0" smtClean="0"/>
          </a:p>
          <a:p>
            <a:pPr marL="514350" indent="-514350" algn="ctr">
              <a:buAutoNum type="arabicPlain" startAt="3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你的信實廣大，你的信實廣大，清晨復清晨，更經歷新恩；我所需用你恩手豐富預備，你的信實廣大，顯在我身。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【你的信實廣大】  詩集：生命聖詩，18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【你的信實廣大】  詩集：生命聖詩，18</dc:title>
  <dc:creator>phil tsang</dc:creator>
  <cp:lastModifiedBy>Owner</cp:lastModifiedBy>
  <cp:revision>5</cp:revision>
  <dcterms:created xsi:type="dcterms:W3CDTF">2009-05-03T04:50:02Z</dcterms:created>
  <dcterms:modified xsi:type="dcterms:W3CDTF">2012-02-26T13:07:09Z</dcterms:modified>
</cp:coreProperties>
</file>