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CE15-4FB0-4FEF-A6DD-6D0ED25BB02C}" type="datetimeFigureOut">
              <a:rPr lang="en-US" smtClean="0"/>
              <a:pPr/>
              <a:t>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296B-F6EC-499F-B661-235F530B9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CE15-4FB0-4FEF-A6DD-6D0ED25BB02C}" type="datetimeFigureOut">
              <a:rPr lang="en-US" smtClean="0"/>
              <a:pPr/>
              <a:t>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296B-F6EC-499F-B661-235F530B9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CE15-4FB0-4FEF-A6DD-6D0ED25BB02C}" type="datetimeFigureOut">
              <a:rPr lang="en-US" smtClean="0"/>
              <a:pPr/>
              <a:t>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296B-F6EC-499F-B661-235F530B9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CE15-4FB0-4FEF-A6DD-6D0ED25BB02C}" type="datetimeFigureOut">
              <a:rPr lang="en-US" smtClean="0"/>
              <a:pPr/>
              <a:t>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296B-F6EC-499F-B661-235F530B9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CE15-4FB0-4FEF-A6DD-6D0ED25BB02C}" type="datetimeFigureOut">
              <a:rPr lang="en-US" smtClean="0"/>
              <a:pPr/>
              <a:t>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296B-F6EC-499F-B661-235F530B9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CE15-4FB0-4FEF-A6DD-6D0ED25BB02C}" type="datetimeFigureOut">
              <a:rPr lang="en-US" smtClean="0"/>
              <a:pPr/>
              <a:t>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296B-F6EC-499F-B661-235F530B9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CE15-4FB0-4FEF-A6DD-6D0ED25BB02C}" type="datetimeFigureOut">
              <a:rPr lang="en-US" smtClean="0"/>
              <a:pPr/>
              <a:t>2/4/2012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296B-F6EC-499F-B661-235F530B9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CE15-4FB0-4FEF-A6DD-6D0ED25BB02C}" type="datetimeFigureOut">
              <a:rPr lang="en-US" smtClean="0"/>
              <a:pPr/>
              <a:t>2/4/2012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296B-F6EC-499F-B661-235F530B9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CE15-4FB0-4FEF-A6DD-6D0ED25BB02C}" type="datetimeFigureOut">
              <a:rPr lang="en-US" smtClean="0"/>
              <a:pPr/>
              <a:t>2/4/2012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296B-F6EC-499F-B661-235F530B9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CE15-4FB0-4FEF-A6DD-6D0ED25BB02C}" type="datetimeFigureOut">
              <a:rPr lang="en-US" smtClean="0"/>
              <a:pPr/>
              <a:t>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296B-F6EC-499F-B661-235F530B9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04CE15-4FB0-4FEF-A6DD-6D0ED25BB02C}" type="datetimeFigureOut">
              <a:rPr lang="en-US" smtClean="0"/>
              <a:pPr/>
              <a:t>2/4/2012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E296B-F6EC-499F-B661-235F530B9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4CE15-4FB0-4FEF-A6DD-6D0ED25BB02C}" type="datetimeFigureOut">
              <a:rPr lang="en-US" smtClean="0"/>
              <a:pPr/>
              <a:t>2/4/2012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E296B-F6EC-499F-B661-235F530B9A9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b="1" dirty="0" smtClean="0"/>
              <a:t>【</a:t>
            </a:r>
            <a:r>
              <a:rPr lang="zh-TW" altLang="en-US" b="1" dirty="0" smtClean="0"/>
              <a:t>讚美真神</a:t>
            </a:r>
            <a:r>
              <a:rPr lang="en-US" altLang="zh-TW" b="1" dirty="0" smtClean="0"/>
              <a:t>】 </a:t>
            </a:r>
            <a:br>
              <a:rPr lang="en-US" altLang="zh-TW" b="1" dirty="0" smtClean="0"/>
            </a:br>
            <a:r>
              <a:rPr lang="zh-TW" altLang="en-US" sz="2700" b="1" dirty="0" smtClean="0"/>
              <a:t>詩集：生命聖詩，</a:t>
            </a:r>
            <a:r>
              <a:rPr lang="en-US" altLang="zh-TW" sz="2700" b="1" dirty="0" smtClean="0"/>
              <a:t>20</a:t>
            </a:r>
            <a:r>
              <a:rPr lang="en-US" altLang="zh-TW" b="1" dirty="0" smtClean="0"/>
              <a:t/>
            </a:r>
            <a:br>
              <a:rPr lang="en-US" altLang="zh-TW" b="1" dirty="0" smtClean="0"/>
            </a:b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143116"/>
            <a:ext cx="9144000" cy="4714884"/>
          </a:xfrm>
        </p:spPr>
        <p:txBody>
          <a:bodyPr>
            <a:noAutofit/>
          </a:bodyPr>
          <a:lstStyle/>
          <a:p>
            <a:pPr marL="514350" indent="-514350" algn="ctr">
              <a:buAutoNum type="arabicPlain"/>
            </a:pPr>
            <a:r>
              <a:rPr lang="zh-TW" altLang="en-US" sz="3600" b="1" dirty="0" smtClean="0"/>
              <a:t>真神所造萬象生靈，齊來歌唱讚美同聲，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哈利路亞！哈利路亞！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金光燦爛火熱太陽，清煇皎潔溫柔月亮，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讚美真神，讚美真神，</a:t>
            </a:r>
            <a:endParaRPr lang="en-US" altLang="zh-TW" sz="3600" b="1" dirty="0" smtClean="0"/>
          </a:p>
          <a:p>
            <a:pPr marL="514350" indent="-514350" algn="ctr">
              <a:buNone/>
            </a:pPr>
            <a:r>
              <a:rPr lang="en-US" altLang="zh-TW" sz="3600" b="1" dirty="0"/>
              <a:t> </a:t>
            </a:r>
            <a:r>
              <a:rPr lang="en-US" altLang="zh-TW" sz="3600" b="1" dirty="0" smtClean="0"/>
              <a:t>  </a:t>
            </a:r>
            <a:r>
              <a:rPr lang="zh-TW" altLang="en-US" sz="3600" b="1" dirty="0" smtClean="0"/>
              <a:t>哈利路亞！哈利路亞！哈利路亞！</a:t>
            </a:r>
            <a:br>
              <a:rPr lang="zh-TW" altLang="en-US" sz="3600" b="1" dirty="0" smtClean="0"/>
            </a:br>
            <a:endParaRPr lang="en-US" sz="36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143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214554"/>
            <a:ext cx="9144000" cy="4643446"/>
          </a:xfrm>
        </p:spPr>
        <p:txBody>
          <a:bodyPr>
            <a:normAutofit/>
          </a:bodyPr>
          <a:lstStyle/>
          <a:p>
            <a:pPr marL="742950" indent="-742950" algn="ctr">
              <a:buAutoNum type="arabicPlain" startAt="2"/>
            </a:pPr>
            <a:r>
              <a:rPr lang="zh-TW" altLang="en-US" sz="3600" b="1" dirty="0" smtClean="0"/>
              <a:t>搖撼山嶺強勁猛風，行雲任意浮萬里空，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讚美真神，哈利路亞！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清早晨光雀躍歡欣，晚照斜陽美韻妙音，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讚美真神！讚美真神！</a:t>
            </a:r>
            <a:endParaRPr lang="en-US" altLang="zh-TW" sz="3600" b="1" dirty="0" smtClean="0"/>
          </a:p>
          <a:p>
            <a:pPr marL="742950" indent="-742950" algn="ctr">
              <a:buNone/>
            </a:pPr>
            <a:r>
              <a:rPr lang="en-US" altLang="zh-TW" sz="3600" b="1" dirty="0"/>
              <a:t> </a:t>
            </a:r>
            <a:r>
              <a:rPr lang="en-US" altLang="zh-TW" sz="3600" b="1" dirty="0" smtClean="0"/>
              <a:t>      </a:t>
            </a:r>
            <a:r>
              <a:rPr lang="zh-TW" altLang="en-US" sz="3600" b="1" dirty="0" smtClean="0"/>
              <a:t>哈利路亞！哈利路亞！哈利路亞！</a:t>
            </a:r>
            <a:r>
              <a:rPr lang="zh-TW" altLang="en-US" b="1" dirty="0" smtClean="0"/>
              <a:t/>
            </a:r>
            <a:br>
              <a:rPr lang="zh-TW" altLang="en-US" b="1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642918"/>
            <a:ext cx="8229600" cy="1143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2285992"/>
            <a:ext cx="9001156" cy="4286280"/>
          </a:xfrm>
        </p:spPr>
        <p:txBody>
          <a:bodyPr>
            <a:normAutofit/>
          </a:bodyPr>
          <a:lstStyle/>
          <a:p>
            <a:pPr marL="742950" indent="-742950" algn="ctr">
              <a:buAutoNum type="arabicPlain" startAt="3"/>
            </a:pPr>
            <a:r>
              <a:rPr lang="zh-TW" altLang="en-US" sz="3600" b="1" dirty="0" smtClean="0"/>
              <a:t>大地海洋寶藏無窮，時時供應我們享用，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讚美真神，哈利路亞！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清香花果結實滿枝，顯彰主榮輝滿全地，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讚美真神！讚美真神！</a:t>
            </a:r>
            <a:endParaRPr lang="en-US" altLang="zh-TW" sz="3600" b="1" dirty="0" smtClean="0"/>
          </a:p>
          <a:p>
            <a:pPr marL="742950" indent="-742950" algn="ctr">
              <a:buNone/>
            </a:pPr>
            <a:r>
              <a:rPr lang="en-US" altLang="zh-TW" sz="3600" b="1" dirty="0"/>
              <a:t> </a:t>
            </a:r>
            <a:r>
              <a:rPr lang="en-US" altLang="zh-TW" sz="3600" b="1" dirty="0" smtClean="0"/>
              <a:t>     </a:t>
            </a:r>
            <a:r>
              <a:rPr lang="zh-TW" altLang="en-US" sz="3600" b="1" dirty="0" smtClean="0"/>
              <a:t>哈利路亞！哈利路亞！哈利路亞！</a:t>
            </a:r>
            <a:br>
              <a:rPr lang="zh-TW" altLang="en-US" sz="3600" b="1" dirty="0" smtClean="0"/>
            </a:br>
            <a:r>
              <a:rPr lang="zh-TW" altLang="en-US" b="1" dirty="0" smtClean="0"/>
              <a:t/>
            </a:r>
            <a:br>
              <a:rPr lang="zh-TW" altLang="en-US" b="1" dirty="0" smtClean="0"/>
            </a:br>
            <a:endParaRPr lang="zh-TW" altLang="en-US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143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2844" y="2285992"/>
            <a:ext cx="9001156" cy="4429156"/>
          </a:xfrm>
        </p:spPr>
        <p:txBody>
          <a:bodyPr/>
          <a:lstStyle/>
          <a:p>
            <a:pPr marL="742950" indent="-742950" algn="ctr">
              <a:buAutoNum type="arabicPlain" startAt="4"/>
            </a:pPr>
            <a:r>
              <a:rPr lang="zh-TW" altLang="en-US" sz="3600" b="1" dirty="0" smtClean="0"/>
              <a:t>萬物當讚美大主宰，也當謙卑向祂敬拜，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讚美真神，哈利路亞！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讚美聖父聖子聖靈，高聲讚美三一神明，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讚美真神！讚美真神！</a:t>
            </a:r>
            <a:endParaRPr lang="en-US" altLang="zh-TW" sz="3600" b="1" dirty="0" smtClean="0"/>
          </a:p>
          <a:p>
            <a:pPr marL="742950" indent="-742950" algn="ctr">
              <a:buNone/>
            </a:pPr>
            <a:r>
              <a:rPr lang="en-US" altLang="zh-TW" sz="3600" b="1" dirty="0"/>
              <a:t> </a:t>
            </a:r>
            <a:r>
              <a:rPr lang="en-US" altLang="zh-TW" sz="3600" b="1" dirty="0" smtClean="0"/>
              <a:t>       </a:t>
            </a:r>
            <a:r>
              <a:rPr lang="zh-TW" altLang="en-US" sz="3600" b="1" dirty="0" smtClean="0"/>
              <a:t>哈利路亞！哈利路亞！哈利路亞！</a:t>
            </a:r>
            <a:endParaRPr lang="en-US" sz="36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78</Words>
  <Application>Microsoft Office PowerPoint</Application>
  <PresentationFormat>On-screen Show (4:3)</PresentationFormat>
  <Paragraphs>9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【讚美真神】  詩集：生命聖詩，20 </vt:lpstr>
      <vt:lpstr>Slide 2</vt:lpstr>
      <vt:lpstr>Slide 3</vt:lpstr>
      <vt:lpstr>Slide 4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phil tsang</dc:creator>
  <cp:lastModifiedBy>phil tsang</cp:lastModifiedBy>
  <cp:revision>5</cp:revision>
  <dcterms:created xsi:type="dcterms:W3CDTF">2009-11-22T06:06:15Z</dcterms:created>
  <dcterms:modified xsi:type="dcterms:W3CDTF">2012-02-05T01:49:29Z</dcterms:modified>
</cp:coreProperties>
</file>