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78C-2C67-40BA-AA5A-CD45112F922B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0EE4-570D-4BCE-88AB-64ABD6F7F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78C-2C67-40BA-AA5A-CD45112F922B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0EE4-570D-4BCE-88AB-64ABD6F7F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78C-2C67-40BA-AA5A-CD45112F922B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0EE4-570D-4BCE-88AB-64ABD6F7F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78C-2C67-40BA-AA5A-CD45112F922B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0EE4-570D-4BCE-88AB-64ABD6F7F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78C-2C67-40BA-AA5A-CD45112F922B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0EE4-570D-4BCE-88AB-64ABD6F7F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78C-2C67-40BA-AA5A-CD45112F922B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0EE4-570D-4BCE-88AB-64ABD6F7F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78C-2C67-40BA-AA5A-CD45112F922B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0EE4-570D-4BCE-88AB-64ABD6F7F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78C-2C67-40BA-AA5A-CD45112F922B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0EE4-570D-4BCE-88AB-64ABD6F7F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78C-2C67-40BA-AA5A-CD45112F922B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0EE4-570D-4BCE-88AB-64ABD6F7F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78C-2C67-40BA-AA5A-CD45112F922B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0EE4-570D-4BCE-88AB-64ABD6F7F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0178C-2C67-40BA-AA5A-CD45112F922B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60EE4-570D-4BCE-88AB-64ABD6F7F70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B0178C-2C67-40BA-AA5A-CD45112F922B}" type="datetimeFigureOut">
              <a:rPr lang="en-US" smtClean="0"/>
              <a:t>12/31/2011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060EE4-570D-4BCE-88AB-64ABD6F7F70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340768"/>
            <a:ext cx="8229600" cy="1143000"/>
          </a:xfrm>
        </p:spPr>
        <p:txBody>
          <a:bodyPr>
            <a:noAutofit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殿中敬拜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200" b="1" dirty="0" smtClean="0"/>
              <a:t>生命聖詩，</a:t>
            </a:r>
            <a:r>
              <a:rPr lang="en-US" altLang="zh-TW" sz="2200" b="1" dirty="0" smtClean="0"/>
              <a:t>24</a:t>
            </a: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sz="2200" dirty="0" smtClean="0"/>
              <a:t/>
            </a:r>
            <a:br>
              <a:rPr lang="en-US" altLang="zh-TW" sz="2200" dirty="0" smtClean="0"/>
            </a:b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dirty="0" smtClean="0"/>
              <a:t>   </a:t>
            </a:r>
            <a:r>
              <a:rPr lang="zh-TW" altLang="en-US" sz="3600" b="1" dirty="0" smtClean="0"/>
              <a:t>神在殿中，信徒崇敬，齊來獻禱告讚頌，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願我們更深切體會，主裡分享何豐美。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寄居世界發揮才能，求主使用我一生，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等候上主聖靈降臨，加強恩賜事奉神。</a:t>
            </a:r>
            <a:br>
              <a:rPr lang="zh-TW" altLang="en-US" sz="3600" b="1" dirty="0" smtClean="0"/>
            </a:br>
            <a:r>
              <a:rPr lang="zh-TW" altLang="en-US" sz="3600" dirty="0" smtClean="0"/>
              <a:t/>
            </a:r>
            <a:br>
              <a:rPr lang="zh-TW" altLang="en-US" sz="3600" dirty="0" smtClean="0"/>
            </a:br>
            <a:endParaRPr lang="zh-TW" altLang="en-US" sz="36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sz="3600" b="1" dirty="0" smtClean="0"/>
              <a:t>主是牧者，引導護庇，我們兒女亦蒙恩，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藉著領受聖餅，聖杯，基督恩力臨身心。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主受差遣役於世人，我願事主盡殷勤，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虛心領會敬拜真義，實踐信仰不因循。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sz="3600" b="1" dirty="0" smtClean="0"/>
              <a:t>    萬有主宰，教會元首，在此不信世代中，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保守信徒向道真誠，助我遵你旨意行。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從主領受復獻與主，求主悅納我身心，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生命無主有何可取？願永敬奉信靠神。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62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【殿中敬拜】 生命聖詩，24   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【殿中敬拜】 生命聖詩，24   </dc:title>
  <dc:creator>phil tsang</dc:creator>
  <cp:lastModifiedBy>phil tsang</cp:lastModifiedBy>
  <cp:revision>1</cp:revision>
  <dcterms:created xsi:type="dcterms:W3CDTF">2012-01-01T02:30:05Z</dcterms:created>
  <dcterms:modified xsi:type="dcterms:W3CDTF">2012-01-01T02:33:15Z</dcterms:modified>
</cp:coreProperties>
</file>