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C0D2-D975-4EB9-87A0-F3C66A9A08E1}" type="datetimeFigureOut">
              <a:rPr lang="en-US" smtClean="0"/>
              <a:pPr/>
              <a:t>6/12/2011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26E3E-E617-4FF8-92D0-A51EC600DB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讚美全能神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b="1" dirty="0" smtClean="0"/>
              <a:t>詩集：生命聖詩，</a:t>
            </a:r>
            <a:r>
              <a:rPr lang="en-US" altLang="zh-TW" sz="2700" b="1" dirty="0" smtClean="0"/>
              <a:t>26</a:t>
            </a:r>
            <a:br>
              <a:rPr lang="en-US" altLang="zh-TW" sz="2700" b="1" dirty="0" smtClean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929718" cy="525780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altLang="zh-TW" b="1" dirty="0" smtClean="0"/>
              <a:t>1  </a:t>
            </a:r>
            <a:r>
              <a:rPr lang="zh-TW" altLang="en-US" b="1" dirty="0" smtClean="0"/>
              <a:t>讚美上主，全能真神，宇宙萬有君王！</a:t>
            </a:r>
            <a:br>
              <a:rPr lang="zh-TW" altLang="en-US" b="1" dirty="0" smtClean="0"/>
            </a:br>
            <a:r>
              <a:rPr lang="zh-TW" altLang="en-US" b="1" dirty="0" smtClean="0"/>
              <a:t>我靈頌主，因主使我得贖，賜我健康；</a:t>
            </a:r>
            <a:br>
              <a:rPr lang="zh-TW" altLang="en-US" b="1" dirty="0" smtClean="0"/>
            </a:br>
            <a:r>
              <a:rPr lang="zh-TW" altLang="en-US" b="1" dirty="0" smtClean="0"/>
              <a:t>響應的人，齊來進入主聖殿，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</a:t>
            </a:r>
            <a:r>
              <a:rPr lang="zh-TW" altLang="en-US" b="1" dirty="0" smtClean="0"/>
              <a:t>歡然向主恭敬讚揚。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en-US" altLang="zh-TW" b="1" dirty="0" smtClean="0"/>
              <a:t>2  </a:t>
            </a:r>
            <a:r>
              <a:rPr lang="zh-TW" altLang="en-US" b="1" dirty="0" smtClean="0"/>
              <a:t>讚美上主，如此奇妙，統治世間萬有，</a:t>
            </a:r>
            <a:br>
              <a:rPr lang="zh-TW" altLang="en-US" b="1" dirty="0" smtClean="0"/>
            </a:br>
            <a:r>
              <a:rPr lang="zh-TW" altLang="en-US" b="1" dirty="0" smtClean="0"/>
              <a:t>展開恩翼，如此溫柔，將你時常保佑，</a:t>
            </a:r>
            <a:br>
              <a:rPr lang="zh-TW" altLang="en-US" b="1" dirty="0" smtClean="0"/>
            </a:br>
            <a:r>
              <a:rPr lang="zh-TW" altLang="en-US" b="1" dirty="0" smtClean="0"/>
              <a:t>你心所望，豈不已蒙主恩典，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</a:t>
            </a:r>
            <a:r>
              <a:rPr lang="zh-TW" altLang="en-US" b="1" dirty="0" smtClean="0"/>
              <a:t>按他旨意，應允所求！</a:t>
            </a:r>
            <a:endParaRPr lang="en-US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428604"/>
            <a:ext cx="8929718" cy="6429396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讚美上主，扶助保護，使你工作順利，</a:t>
            </a:r>
            <a:br>
              <a:rPr lang="zh-TW" altLang="en-US" b="1" dirty="0" smtClean="0"/>
            </a:br>
            <a:r>
              <a:rPr lang="zh-TW" altLang="en-US" b="1" dirty="0" smtClean="0"/>
              <a:t>上主美善，上主憐憫，必天天看顧你，</a:t>
            </a:r>
            <a:br>
              <a:rPr lang="zh-TW" altLang="en-US" b="1" dirty="0" smtClean="0"/>
            </a:br>
            <a:r>
              <a:rPr lang="zh-TW" altLang="en-US" b="1" dirty="0" smtClean="0"/>
              <a:t>你當思量，全能上主愛深長，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做你朋友何等福氣。</a:t>
            </a:r>
            <a:endParaRPr lang="en-US" altLang="zh-TW" b="1" dirty="0" smtClean="0"/>
          </a:p>
          <a:p>
            <a:pPr algn="ctr"/>
            <a:endParaRPr lang="en-US" altLang="zh-TW" b="1" dirty="0"/>
          </a:p>
          <a:p>
            <a:pPr algn="ctr">
              <a:buNone/>
            </a:pPr>
            <a:r>
              <a:rPr lang="en-US" altLang="zh-TW" b="1" dirty="0" smtClean="0"/>
              <a:t>4  </a:t>
            </a:r>
            <a:r>
              <a:rPr lang="zh-TW" altLang="en-US" b="1" dirty="0" smtClean="0"/>
              <a:t>讚美上主，讓我整個心靈敬拜歡呼，</a:t>
            </a:r>
            <a:br>
              <a:rPr lang="zh-TW" altLang="en-US" b="1" dirty="0" smtClean="0"/>
            </a:br>
            <a:r>
              <a:rPr lang="zh-TW" altLang="en-US" b="1" dirty="0" smtClean="0"/>
              <a:t>但願天下凡有血氣，同來頌讚上主，</a:t>
            </a:r>
            <a:br>
              <a:rPr lang="zh-TW" altLang="en-US" b="1" dirty="0" smtClean="0"/>
            </a:br>
            <a:r>
              <a:rPr lang="zh-TW" altLang="en-US" b="1" dirty="0" smtClean="0"/>
              <a:t>屬主的人，重新一致說阿們，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 smtClean="0"/>
              <a:t>    </a:t>
            </a:r>
            <a:r>
              <a:rPr lang="zh-TW" altLang="en-US" b="1" dirty="0" smtClean="0"/>
              <a:t>歡然恭敬讚美上主。 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42</Words>
  <Application>Microsoft Office PowerPoint</Application>
  <PresentationFormat>On-screen Show (4:3)</PresentationFormat>
  <Paragraphs>12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【讚美全能神】 詩集：生命聖詩，26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【讚美全能神】 詩集：生命聖詩，26 </dc:title>
  <dc:creator>phil tsang</dc:creator>
  <cp:lastModifiedBy>phil tsang</cp:lastModifiedBy>
  <cp:revision>2</cp:revision>
  <dcterms:created xsi:type="dcterms:W3CDTF">2010-04-18T03:30:17Z</dcterms:created>
  <dcterms:modified xsi:type="dcterms:W3CDTF">2011-06-12T04:56:48Z</dcterms:modified>
</cp:coreProperties>
</file>