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3225-3B2B-4AC3-B544-250D7F18AAB6}" type="datetimeFigureOut">
              <a:rPr lang="en-CA" smtClean="0"/>
              <a:t>15/06/2014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46E-365F-4ACA-827C-67FD8EA7853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3225-3B2B-4AC3-B544-250D7F18AAB6}" type="datetimeFigureOut">
              <a:rPr lang="en-CA" smtClean="0"/>
              <a:t>15/06/2014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46E-365F-4ACA-827C-67FD8EA7853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3225-3B2B-4AC3-B544-250D7F18AAB6}" type="datetimeFigureOut">
              <a:rPr lang="en-CA" smtClean="0"/>
              <a:t>15/06/2014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46E-365F-4ACA-827C-67FD8EA7853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3225-3B2B-4AC3-B544-250D7F18AAB6}" type="datetimeFigureOut">
              <a:rPr lang="en-CA" smtClean="0"/>
              <a:t>15/06/2014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46E-365F-4ACA-827C-67FD8EA7853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3225-3B2B-4AC3-B544-250D7F18AAB6}" type="datetimeFigureOut">
              <a:rPr lang="en-CA" smtClean="0"/>
              <a:t>15/06/2014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46E-365F-4ACA-827C-67FD8EA7853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3225-3B2B-4AC3-B544-250D7F18AAB6}" type="datetimeFigureOut">
              <a:rPr lang="en-CA" smtClean="0"/>
              <a:t>15/06/2014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46E-365F-4ACA-827C-67FD8EA7853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3225-3B2B-4AC3-B544-250D7F18AAB6}" type="datetimeFigureOut">
              <a:rPr lang="en-CA" smtClean="0"/>
              <a:t>15/06/2014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46E-365F-4ACA-827C-67FD8EA7853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3225-3B2B-4AC3-B544-250D7F18AAB6}" type="datetimeFigureOut">
              <a:rPr lang="en-CA" smtClean="0"/>
              <a:t>15/06/2014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46E-365F-4ACA-827C-67FD8EA7853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3225-3B2B-4AC3-B544-250D7F18AAB6}" type="datetimeFigureOut">
              <a:rPr lang="en-CA" smtClean="0"/>
              <a:t>15/06/2014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46E-365F-4ACA-827C-67FD8EA7853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3225-3B2B-4AC3-B544-250D7F18AAB6}" type="datetimeFigureOut">
              <a:rPr lang="en-CA" smtClean="0"/>
              <a:t>15/06/2014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46E-365F-4ACA-827C-67FD8EA7853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3225-3B2B-4AC3-B544-250D7F18AAB6}" type="datetimeFigureOut">
              <a:rPr lang="en-CA" smtClean="0"/>
              <a:t>15/06/2014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46E-365F-4ACA-827C-67FD8EA7853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23225-3B2B-4AC3-B544-250D7F18AAB6}" type="datetimeFigureOut">
              <a:rPr lang="en-CA" smtClean="0"/>
              <a:t>15/06/2014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DA46E-365F-4ACA-827C-67FD8EA78534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歌頌父神偉大權能</a:t>
            </a:r>
            <a:r>
              <a:rPr lang="en-US" altLang="zh-TW" b="1" dirty="0" smtClean="0"/>
              <a:t>】 </a:t>
            </a:r>
            <a:br>
              <a:rPr lang="en-US" altLang="zh-TW" b="1" dirty="0" smtClean="0"/>
            </a:br>
            <a:r>
              <a:rPr lang="zh-TW" altLang="en-US" sz="2700" b="1" dirty="0" smtClean="0"/>
              <a:t>生命聖詩，</a:t>
            </a:r>
            <a:r>
              <a:rPr lang="en-US" altLang="zh-TW" sz="2700" b="1" dirty="0" smtClean="0"/>
              <a:t>30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00306"/>
            <a:ext cx="9144000" cy="362585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altLang="zh-TW" sz="4000" b="1" dirty="0" smtClean="0"/>
              <a:t>1  </a:t>
            </a:r>
            <a:r>
              <a:rPr lang="zh-TW" altLang="en-US" sz="4000" b="1" dirty="0" smtClean="0"/>
              <a:t>歌</a:t>
            </a:r>
            <a:r>
              <a:rPr lang="zh-TW" altLang="en-US" sz="4000" b="1" dirty="0" smtClean="0"/>
              <a:t>頌父神偉大權能</a:t>
            </a:r>
            <a:r>
              <a:rPr lang="zh-TW" altLang="en-US" sz="4000" b="1" dirty="0" smtClean="0"/>
              <a:t>，創</a:t>
            </a:r>
            <a:r>
              <a:rPr lang="zh-TW" altLang="en-US" sz="4000" b="1" dirty="0" smtClean="0"/>
              <a:t>造群</a:t>
            </a:r>
            <a:r>
              <a:rPr lang="zh-TW" altLang="en-US" sz="4000" b="1" dirty="0" smtClean="0"/>
              <a:t>山</a:t>
            </a:r>
            <a:r>
              <a:rPr lang="en-CA" sz="4000" b="1" dirty="0" smtClean="0"/>
              <a:t>高</a:t>
            </a:r>
            <a:r>
              <a:rPr lang="zh-TW" altLang="en-US" sz="4000" b="1" dirty="0" smtClean="0"/>
              <a:t>峰</a:t>
            </a:r>
            <a:endParaRPr lang="en-CA" sz="4000" dirty="0" smtClean="0"/>
          </a:p>
          <a:p>
            <a:pPr algn="ctr">
              <a:buNone/>
            </a:pPr>
            <a:r>
              <a:rPr lang="zh-TW" altLang="en-US" sz="4000" b="1" dirty="0" smtClean="0"/>
              <a:t>        擴</a:t>
            </a:r>
            <a:r>
              <a:rPr lang="zh-TW" altLang="en-US" sz="4000" b="1" dirty="0" smtClean="0"/>
              <a:t>展海洋遼闊無邊，佈置萬里晴空。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     歌</a:t>
            </a:r>
            <a:r>
              <a:rPr lang="zh-TW" altLang="en-US" sz="4000" b="1" dirty="0" smtClean="0"/>
              <a:t>頌父神智慧安排，白天太陽光照，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     夜</a:t>
            </a:r>
            <a:r>
              <a:rPr lang="zh-TW" altLang="en-US" sz="4000" b="1" dirty="0" smtClean="0"/>
              <a:t>月清輝聽祂命令，群星順服閃耀。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2357430"/>
            <a:ext cx="8643998" cy="392909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chemeClr val="tx1"/>
                </a:solidFill>
              </a:rPr>
              <a:t>2 </a:t>
            </a:r>
            <a:r>
              <a:rPr lang="zh-TW" altLang="en-US" sz="4000" b="1" dirty="0" smtClean="0">
                <a:solidFill>
                  <a:schemeClr val="tx1"/>
                </a:solidFill>
              </a:rPr>
              <a:t>歌頌上主無限美善，使地出產豐饒；</a:t>
            </a:r>
            <a:br>
              <a:rPr lang="zh-TW" altLang="en-US" sz="4000" b="1" dirty="0" smtClean="0">
                <a:solidFill>
                  <a:schemeClr val="tx1"/>
                </a:solidFill>
              </a:rPr>
            </a:br>
            <a:r>
              <a:rPr lang="zh-TW" altLang="en-US" sz="4000" b="1" dirty="0" smtClean="0">
                <a:solidFill>
                  <a:schemeClr val="tx1"/>
                </a:solidFill>
              </a:rPr>
              <a:t>    祂用言語造出萬物，被祂稱為美好。</a:t>
            </a:r>
            <a:br>
              <a:rPr lang="zh-TW" altLang="en-US" sz="4000" b="1" dirty="0" smtClean="0">
                <a:solidFill>
                  <a:schemeClr val="tx1"/>
                </a:solidFill>
              </a:rPr>
            </a:br>
            <a:r>
              <a:rPr lang="zh-TW" altLang="en-US" sz="4000" b="1" dirty="0" smtClean="0">
                <a:solidFill>
                  <a:schemeClr val="tx1"/>
                </a:solidFill>
              </a:rPr>
              <a:t>    上主所造無不奇妙，到處可以看見；</a:t>
            </a:r>
            <a:br>
              <a:rPr lang="zh-TW" altLang="en-US" sz="4000" b="1" dirty="0" smtClean="0">
                <a:solidFill>
                  <a:schemeClr val="tx1"/>
                </a:solidFill>
              </a:rPr>
            </a:br>
            <a:r>
              <a:rPr lang="zh-TW" altLang="en-US" sz="4000" b="1" dirty="0" smtClean="0">
                <a:solidFill>
                  <a:schemeClr val="tx1"/>
                </a:solidFill>
              </a:rPr>
              <a:t>    大地風光天空奇觀，證主大能無邊。</a:t>
            </a:r>
            <a:br>
              <a:rPr lang="zh-TW" altLang="en-US" sz="4000" b="1" dirty="0" smtClean="0">
                <a:solidFill>
                  <a:schemeClr val="tx1"/>
                </a:solidFill>
              </a:rPr>
            </a:br>
            <a:endParaRPr 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57430"/>
            <a:ext cx="8964488" cy="37687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4000" b="1" dirty="0" smtClean="0"/>
              <a:t>3  </a:t>
            </a:r>
            <a:r>
              <a:rPr lang="zh-TW" altLang="en-US" sz="4000" b="1" dirty="0" smtClean="0"/>
              <a:t>一朵小花，一棵小樹，皆顯上</a:t>
            </a:r>
            <a:r>
              <a:rPr lang="zh-TW" altLang="en-US" sz="4000" b="1" dirty="0" smtClean="0"/>
              <a:t>主</a:t>
            </a:r>
            <a:r>
              <a:rPr lang="zh-TW" altLang="en-US" sz="4000" b="1" dirty="0" smtClean="0"/>
              <a:t>美</a:t>
            </a:r>
            <a:r>
              <a:rPr lang="zh-TW" altLang="en-US" sz="4000" b="1" dirty="0" smtClean="0"/>
              <a:t>榮</a:t>
            </a:r>
            <a:r>
              <a:rPr lang="zh-TW" altLang="en-US" sz="4000" b="1" dirty="0" smtClean="0"/>
              <a:t>；</a:t>
            </a:r>
            <a:r>
              <a:rPr lang="zh-TW" altLang="en-US" sz="4000" b="1" smtClean="0"/>
              <a:t/>
            </a:r>
            <a:br>
              <a:rPr lang="zh-TW" altLang="en-US" sz="4000" b="1" smtClean="0"/>
            </a:br>
            <a:r>
              <a:rPr lang="zh-TW" altLang="en-US" sz="4000" b="1" smtClean="0"/>
              <a:t>   黑</a:t>
            </a:r>
            <a:r>
              <a:rPr lang="zh-TW" altLang="en-US" sz="4000" b="1" dirty="0" smtClean="0"/>
              <a:t>雲滿佈，暴風吹起，都聽寶座令。</a:t>
            </a:r>
            <a:r>
              <a:rPr lang="zh-TW" altLang="en-US" sz="4000" b="1" smtClean="0"/>
              <a:t/>
            </a:r>
            <a:br>
              <a:rPr lang="zh-TW" altLang="en-US" sz="4000" b="1" smtClean="0"/>
            </a:br>
            <a:r>
              <a:rPr lang="zh-TW" altLang="en-US" sz="4000" b="1" smtClean="0"/>
              <a:t>   萬</a:t>
            </a:r>
            <a:r>
              <a:rPr lang="zh-TW" altLang="en-US" sz="4000" b="1" dirty="0" smtClean="0"/>
              <a:t>物既從主得生命，父神必永眷顧；</a:t>
            </a:r>
            <a:r>
              <a:rPr lang="zh-TW" altLang="en-US" sz="4000" b="1" smtClean="0"/>
              <a:t/>
            </a:r>
            <a:br>
              <a:rPr lang="zh-TW" altLang="en-US" sz="4000" b="1" smtClean="0"/>
            </a:br>
            <a:r>
              <a:rPr lang="zh-TW" altLang="en-US" sz="4000" b="1" smtClean="0"/>
              <a:t>   天</a:t>
            </a:r>
            <a:r>
              <a:rPr lang="zh-TW" altLang="en-US" sz="4000" b="1" dirty="0" smtClean="0"/>
              <a:t>父子民無論何處，父神都必佑護。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【歌頌父神偉大權能】  生命聖詩，30</vt:lpstr>
      <vt:lpstr>Slide 2</vt:lpstr>
      <vt:lpstr>Slide 3</vt:lpstr>
    </vt:vector>
  </TitlesOfParts>
  <Company>Windsor Chinese Alliance Church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【歌頌父神偉大權能】  生命聖詩，30</dc:title>
  <dc:creator>Admin</dc:creator>
  <cp:lastModifiedBy>Admin</cp:lastModifiedBy>
  <cp:revision>1</cp:revision>
  <dcterms:created xsi:type="dcterms:W3CDTF">2014-06-15T15:35:31Z</dcterms:created>
  <dcterms:modified xsi:type="dcterms:W3CDTF">2014-06-15T15:36:14Z</dcterms:modified>
</cp:coreProperties>
</file>