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CD435-6EB0-493A-9521-9356C1F56587}" type="datetimeFigureOut">
              <a:rPr lang="en-US" smtClean="0"/>
              <a:pPr/>
              <a:t>8/12/2011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4476-DA28-4DF3-AA6B-E65D1A91F7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永生神就是靈</a:t>
            </a:r>
            <a:r>
              <a:rPr lang="en-US" altLang="zh-TW" dirty="0" smtClean="0"/>
              <a:t>】 </a:t>
            </a:r>
            <a:br>
              <a:rPr lang="en-US" altLang="zh-TW" dirty="0" smtClean="0"/>
            </a:br>
            <a:r>
              <a:rPr lang="zh-TW" altLang="en-US" sz="2700" dirty="0" smtClean="0"/>
              <a:t>生</a:t>
            </a:r>
            <a:r>
              <a:rPr lang="zh-TW" altLang="en-US" sz="2700" dirty="0" smtClean="0"/>
              <a:t>命聖詩，</a:t>
            </a:r>
            <a:r>
              <a:rPr lang="en-US" altLang="zh-TW" sz="2700" dirty="0" smtClean="0"/>
              <a:t>35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57364"/>
            <a:ext cx="9144000" cy="5257800"/>
          </a:xfrm>
        </p:spPr>
        <p:txBody>
          <a:bodyPr/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永生神就是靈，智慧廣無邊，深居在光明中，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肉眼不能見，極豐富，極榮美，亙古至永遠，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至權能，永勝利，我眾樂頌讚。</a:t>
            </a:r>
            <a:endParaRPr lang="en-US" altLang="zh-TW" b="1" dirty="0" smtClean="0"/>
          </a:p>
          <a:p>
            <a:pPr marL="514350" indent="-514350">
              <a:buNone/>
            </a:pPr>
            <a:endParaRPr lang="en-US" altLang="zh-TW" b="1" dirty="0"/>
          </a:p>
          <a:p>
            <a:pPr marL="514350" indent="-514350">
              <a:buAutoNum type="arabicPlain" startAt="2"/>
            </a:pPr>
            <a:r>
              <a:rPr lang="zh-TW" altLang="en-US" b="1" dirty="0" smtClean="0"/>
              <a:t>無休歇，不匆忙，神寂靜如光，無缺乏，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不虛耗，神大能掌權；神公義如高山，</a:t>
            </a: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極顯赫威嚴，祂良善與慈愛，匯合成泉源。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3116"/>
            <a:ext cx="8929718" cy="4929198"/>
          </a:xfrm>
        </p:spPr>
        <p:txBody>
          <a:bodyPr/>
          <a:lstStyle/>
          <a:p>
            <a:pPr marL="514350" indent="-514350" algn="l">
              <a:buAutoNum type="arabicPlain" startAt="3"/>
            </a:pPr>
            <a:r>
              <a:rPr lang="zh-TW" altLang="en-US" b="1" dirty="0" smtClean="0">
                <a:solidFill>
                  <a:schemeClr val="tx1"/>
                </a:solidFill>
              </a:rPr>
              <a:t>宇宙間眾生靈，皆上主造成，神能力貫萬物，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zh-TW" altLang="en-US" b="1" dirty="0" smtClean="0">
                <a:solidFill>
                  <a:schemeClr val="tx1"/>
                </a:solidFill>
              </a:rPr>
              <a:t>神是真生命；人一生如花草，榮枯瞬息間，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zh-TW" altLang="en-US" b="1" dirty="0" smtClean="0">
                <a:solidFill>
                  <a:schemeClr val="tx1"/>
                </a:solidFill>
              </a:rPr>
              <a:t>惟上主永長存，永遠不改變。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 algn="l"/>
            <a:endParaRPr lang="en-US" b="1" dirty="0">
              <a:solidFill>
                <a:schemeClr val="tx1"/>
              </a:solidFill>
            </a:endParaRPr>
          </a:p>
          <a:p>
            <a:pPr marL="514350" indent="-514350" algn="l">
              <a:buAutoNum type="arabicPlain" startAt="4"/>
            </a:pPr>
            <a:r>
              <a:rPr lang="zh-TW" altLang="en-US" b="1" dirty="0" smtClean="0">
                <a:solidFill>
                  <a:schemeClr val="tx1"/>
                </a:solidFill>
              </a:rPr>
              <a:t>至偉大，至榮耀，是眾光之父，眾天使皆崇拜，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zh-TW" altLang="en-US" b="1" dirty="0" smtClean="0">
                <a:solidFill>
                  <a:schemeClr val="tx1"/>
                </a:solidFill>
              </a:rPr>
              <a:t>但不敢仰顧；讓我們都讚美；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altLang="zh-TW" b="1" dirty="0">
                <a:solidFill>
                  <a:schemeClr val="tx1"/>
                </a:solidFill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</a:rPr>
              <a:t>     </a:t>
            </a:r>
            <a:r>
              <a:rPr lang="zh-TW" altLang="en-US" b="1" dirty="0" smtClean="0">
                <a:solidFill>
                  <a:schemeClr val="tx1"/>
                </a:solidFill>
              </a:rPr>
              <a:t>使我們看見極壯麗大榮光，環繞你身邊。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228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【永生神就是靈】  生命聖詩，35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【永生神就是靈】  詩集：生命聖詩，35</dc:title>
  <dc:creator>phil tsang</dc:creator>
  <cp:lastModifiedBy>phil tsang</cp:lastModifiedBy>
  <cp:revision>6</cp:revision>
  <dcterms:created xsi:type="dcterms:W3CDTF">2009-07-19T12:01:29Z</dcterms:created>
  <dcterms:modified xsi:type="dcterms:W3CDTF">2011-08-13T03:58:32Z</dcterms:modified>
</cp:coreProperties>
</file>