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3494-EBB2-4FC3-9268-ACD044B635B3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【</a:t>
            </a:r>
            <a:r>
              <a:rPr lang="zh-TW" altLang="en-US" b="0" i="0" dirty="0">
                <a:solidFill>
                  <a:srgbClr val="3333FF"/>
                </a:solidFill>
                <a:effectLst/>
                <a:latin typeface="Times New Roman" panose="02020603050405020304" pitchFamily="18" charset="0"/>
              </a:rPr>
              <a:t> 神的路最美善 </a:t>
            </a:r>
            <a:r>
              <a:rPr lang="en-US" altLang="zh-TW" dirty="0"/>
              <a:t>】</a:t>
            </a:r>
            <a:r>
              <a:rPr lang="zh-TW" altLang="en-US" sz="2200" dirty="0"/>
              <a:t>生命聖詩，</a:t>
            </a:r>
            <a:r>
              <a:rPr lang="en-US" altLang="zh-TW" sz="2200" dirty="0"/>
              <a:t>48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991600" cy="4724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神的路最美善，雖我不明瞭為何憂愁試煉常把我環繞；</a:t>
            </a:r>
            <a:br>
              <a:rPr lang="zh-TW" altLang="en-US" dirty="0"/>
            </a:b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主用各樣方法，煉我像精金，故我順服這靠我慈悲父神。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>
              <a:buNone/>
            </a:pP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>
              <a:buNone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神的路最美善，神的路最正確；</a:t>
            </a:r>
            <a:br>
              <a:rPr lang="zh-TW" altLang="en-US" dirty="0"/>
            </a:b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　　　我願常倚靠祂，惟祂知一切。</a:t>
            </a:r>
            <a:br>
              <a:rPr lang="zh-TW" altLang="en-US" b="1" dirty="0"/>
            </a:br>
            <a:br>
              <a:rPr lang="zh-TW" altLang="en-US" dirty="0"/>
            </a:br>
            <a:endParaRPr lang="zh-TW" altLang="en-US" dirty="0"/>
          </a:p>
          <a:p>
            <a:pPr>
              <a:buNone/>
            </a:pPr>
            <a:br>
              <a:rPr lang="zh-TW" alt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9800"/>
            <a:ext cx="8839200" cy="4648200"/>
          </a:xfrm>
        </p:spPr>
        <p:txBody>
          <a:bodyPr/>
          <a:lstStyle/>
          <a:p>
            <a:pPr algn="ctr">
              <a:buNone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神的路最美善，為我安排好，我願緊握祂手，</a:t>
            </a:r>
            <a:br>
              <a:rPr lang="zh-TW" altLang="en-US" dirty="0"/>
            </a:b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信靠祂引導；不論黑暗光明，常在我身旁，</a:t>
            </a:r>
            <a:br>
              <a:rPr lang="zh-TW" altLang="en-US" dirty="0"/>
            </a:b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祂是我避難所，我不用驚慌。</a:t>
            </a: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>
              <a:buNone/>
            </a:pPr>
            <a:endParaRPr lang="en-US" altLang="zh-TW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>
              <a:buNone/>
            </a:pPr>
            <a:r>
              <a:rPr lang="zh-TW" altLang="en-US" dirty="0"/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神的路最美善，神的路最正確；</a:t>
            </a:r>
            <a:br>
              <a:rPr lang="zh-TW" altLang="en-US" dirty="0"/>
            </a:b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　　　我願常倚靠祂，惟祂知一切。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 algn="ctr">
              <a:buNone/>
            </a:pPr>
            <a:br>
              <a:rPr lang="zh-TW" altLang="en-US" dirty="0"/>
            </a:br>
            <a:r>
              <a:rPr lang="zh-TW" altLang="en-US" b="1" dirty="0"/>
              <a:t>神的路我最愛，惟祂能引導，我全心投靠祂，</a:t>
            </a:r>
          </a:p>
          <a:p>
            <a:pPr algn="ctr">
              <a:buNone/>
            </a:pPr>
            <a:r>
              <a:rPr lang="zh-TW" altLang="en-US" b="1" dirty="0"/>
              <a:t>甜蜜且安好；災害不能臨到，平安無煩惱，</a:t>
            </a:r>
          </a:p>
          <a:p>
            <a:pPr algn="ctr">
              <a:buNone/>
            </a:pPr>
            <a:r>
              <a:rPr lang="zh-TW" altLang="en-US" b="1" dirty="0"/>
              <a:t>我要永遠靠主，祂至聖至寶。</a:t>
            </a:r>
            <a:endParaRPr lang="en-US" altLang="zh-TW" b="1" dirty="0"/>
          </a:p>
          <a:p>
            <a:pPr algn="ctr">
              <a:buNone/>
            </a:pPr>
            <a:r>
              <a:rPr lang="zh-TW" altLang="en-US" dirty="0"/>
              <a:t>神的路最美善，神的路最正確；</a:t>
            </a:r>
          </a:p>
          <a:p>
            <a:pPr algn="ctr">
              <a:buNone/>
            </a:pPr>
            <a:r>
              <a:rPr lang="zh-TW" altLang="en-US" dirty="0"/>
              <a:t>　　　我願常倚靠祂，惟祂知一切。</a:t>
            </a:r>
            <a:br>
              <a:rPr lang="zh-TW" altLang="en-US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219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【 神的路最美善 】生命聖詩，48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【堅固保障】 生命聖詩，50</dc:title>
  <dc:creator>Owner</dc:creator>
  <cp:lastModifiedBy>Raymond</cp:lastModifiedBy>
  <cp:revision>2</cp:revision>
  <dcterms:created xsi:type="dcterms:W3CDTF">2013-09-08T01:59:20Z</dcterms:created>
  <dcterms:modified xsi:type="dcterms:W3CDTF">2023-10-27T15:08:42Z</dcterms:modified>
</cp:coreProperties>
</file>