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03494-EBB2-4FC3-9268-ACD044B635B3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03494-EBB2-4FC3-9268-ACD044B635B3}" type="datetimeFigureOut">
              <a:rPr lang="en-US" smtClean="0"/>
              <a:t>9/7/2013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58DD2-3CA1-4943-9D5E-E6607FF55B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堅固保障</a:t>
            </a:r>
            <a:r>
              <a:rPr lang="en-US" altLang="zh-TW" dirty="0"/>
              <a:t>】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2200" dirty="0" smtClean="0"/>
              <a:t>生</a:t>
            </a:r>
            <a:r>
              <a:rPr lang="zh-TW" altLang="en-US" sz="2200" dirty="0"/>
              <a:t>命聖詩，</a:t>
            </a:r>
            <a:r>
              <a:rPr lang="en-US" altLang="zh-TW" sz="2200" dirty="0"/>
              <a:t>50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05000"/>
            <a:ext cx="8991600" cy="4724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b="1" dirty="0"/>
              <a:t>上主是我堅固堡壘，永不動搖之保障</a:t>
            </a:r>
            <a:r>
              <a:rPr lang="zh-TW" altLang="en-US" b="1" dirty="0" smtClean="0"/>
              <a:t>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上</a:t>
            </a:r>
            <a:r>
              <a:rPr lang="zh-TW" altLang="en-US" b="1" dirty="0"/>
              <a:t>主是我隨時幫助，使我脫危難恐</a:t>
            </a:r>
            <a:r>
              <a:rPr lang="zh-TW" altLang="en-US" b="1" dirty="0" smtClean="0"/>
              <a:t>慌；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歷</a:t>
            </a:r>
            <a:r>
              <a:rPr lang="zh-TW" altLang="en-US" b="1" dirty="0"/>
              <a:t>代仇敵撒但，仍欲興波作浪，牠奸狡又勢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殘</a:t>
            </a:r>
            <a:r>
              <a:rPr lang="zh-TW" altLang="en-US" b="1" dirty="0"/>
              <a:t>忍毒辣非常，無比兇惡真難防。</a:t>
            </a:r>
            <a:br>
              <a:rPr lang="zh-TW" altLang="en-US" b="1" dirty="0"/>
            </a:b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9800"/>
            <a:ext cx="8839200" cy="4648200"/>
          </a:xfrm>
        </p:spPr>
        <p:txBody>
          <a:bodyPr/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b="1" dirty="0" smtClean="0"/>
              <a:t>我們若靠自己力量，雖然奮力必失敗；</a:t>
            </a:r>
            <a:br>
              <a:rPr lang="zh-TW" altLang="en-US" b="1" dirty="0" smtClean="0"/>
            </a:br>
            <a:r>
              <a:rPr lang="zh-TW" altLang="en-US" b="1" dirty="0" smtClean="0"/>
              <a:t>有大能者在我一方，祂是上主所選派；</a:t>
            </a:r>
            <a:br>
              <a:rPr lang="zh-TW" altLang="en-US" b="1" dirty="0" smtClean="0"/>
            </a:br>
            <a:r>
              <a:rPr lang="zh-TW" altLang="en-US" b="1" dirty="0" smtClean="0"/>
              <a:t>若你問祂是誰？基督耶穌元帥，又稱全能主宰，</a:t>
            </a:r>
            <a:br>
              <a:rPr lang="zh-TW" altLang="en-US" b="1" dirty="0" smtClean="0"/>
            </a:br>
            <a:r>
              <a:rPr lang="zh-TW" altLang="en-US" b="1" dirty="0" smtClean="0"/>
              <a:t>世世代代不改，祂至終勝利奏凱。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b="1" dirty="0" smtClean="0"/>
              <a:t>縱全世界充滿鬼魔，恐嚇要將我毀滅，</a:t>
            </a:r>
            <a:br>
              <a:rPr lang="zh-TW" altLang="en-US" b="1" dirty="0" smtClean="0"/>
            </a:br>
            <a:r>
              <a:rPr lang="zh-TW" altLang="en-US" b="1" dirty="0" smtClean="0"/>
              <a:t>我們不怕，因有神旨，靠主真理必告捷；</a:t>
            </a:r>
            <a:br>
              <a:rPr lang="zh-TW" altLang="en-US" b="1" dirty="0" smtClean="0"/>
            </a:br>
            <a:r>
              <a:rPr lang="zh-TW" altLang="en-US" b="1" dirty="0" smtClean="0"/>
              <a:t>幽暗之君雖猛，我們也不心驚，狂暴我們能忍，</a:t>
            </a:r>
            <a:br>
              <a:rPr lang="zh-TW" altLang="en-US" b="1" dirty="0" smtClean="0"/>
            </a:br>
            <a:r>
              <a:rPr lang="zh-TW" altLang="en-US" b="1" dirty="0" smtClean="0"/>
              <a:t>因牠永刑已定，主言一出即倒傾。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0"/>
            <a:ext cx="9144000" cy="4572000"/>
          </a:xfrm>
        </p:spPr>
        <p:txBody>
          <a:bodyPr/>
          <a:lstStyle/>
          <a:p>
            <a:pPr algn="ctr">
              <a:buNone/>
            </a:pPr>
            <a:r>
              <a:rPr lang="zh-TW" altLang="en-US" dirty="0" smtClean="0"/>
              <a:t>    主言權能無邊無量，遠勝世上眾君王，</a:t>
            </a:r>
            <a:br>
              <a:rPr lang="zh-TW" altLang="en-US" dirty="0" smtClean="0"/>
            </a:br>
            <a:r>
              <a:rPr lang="zh-TW" altLang="en-US" dirty="0" smtClean="0"/>
              <a:t>我們領受聖靈恩典，因主時常在我旁。</a:t>
            </a:r>
            <a:br>
              <a:rPr lang="zh-TW" altLang="en-US" dirty="0" smtClean="0"/>
            </a:br>
            <a:r>
              <a:rPr lang="zh-TW" altLang="en-US" dirty="0" smtClean="0"/>
              <a:t>親戚貨財可捨，渺小浮生可喪，身體縱被殺害，</a:t>
            </a:r>
            <a:br>
              <a:rPr lang="zh-TW" altLang="en-US" dirty="0" smtClean="0"/>
            </a:br>
            <a:r>
              <a:rPr lang="zh-TW" altLang="en-US" dirty="0" smtClean="0"/>
              <a:t>真理依然興旺，上主國度永久長。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112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【堅固保障】 生命聖詩，50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【堅固保障】 生命聖詩，50</dc:title>
  <dc:creator>Owner</dc:creator>
  <cp:lastModifiedBy>Owner</cp:lastModifiedBy>
  <cp:revision>1</cp:revision>
  <dcterms:created xsi:type="dcterms:W3CDTF">2013-09-08T01:59:20Z</dcterms:created>
  <dcterms:modified xsi:type="dcterms:W3CDTF">2013-09-08T02:05:09Z</dcterms:modified>
</cp:coreProperties>
</file>