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99CC-10F3-4102-AB43-EE6D8E623937}" type="datetimeFigureOut">
              <a:rPr lang="en-US" smtClean="0"/>
              <a:t>2/12/2011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69AEE-7E32-48AE-AC55-9838D0005C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天父必看顧你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詩集：生命聖詩，</a:t>
            </a:r>
            <a:r>
              <a:rPr lang="en-US" altLang="zh-TW" sz="2200" dirty="0" smtClean="0"/>
              <a:t>52</a:t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16832"/>
            <a:ext cx="8964488" cy="514116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任遭何事不要驚怕，天父必看顧你；</a:t>
            </a:r>
            <a:br>
              <a:rPr lang="zh-TW" altLang="en-US" b="1" dirty="0" smtClean="0"/>
            </a:br>
            <a:r>
              <a:rPr lang="zh-TW" altLang="en-US" b="1" dirty="0" smtClean="0"/>
              <a:t>必將你藏祂恩翅下，天父必看顧你。</a:t>
            </a:r>
            <a:endParaRPr lang="en-US" altLang="zh-TW" b="1" dirty="0"/>
          </a:p>
          <a:p>
            <a:pPr marL="514350" indent="-514350">
              <a:buAutoNum type="arabicPlain"/>
            </a:pPr>
            <a:r>
              <a:rPr lang="zh-TW" altLang="en-US" b="1" dirty="0" smtClean="0"/>
              <a:t>有時勞苦，心中失望，天父必看顧你；</a:t>
            </a:r>
            <a:br>
              <a:rPr lang="zh-TW" altLang="en-US" b="1" dirty="0" smtClean="0"/>
            </a:br>
            <a:r>
              <a:rPr lang="zh-TW" altLang="en-US" b="1" dirty="0" smtClean="0"/>
              <a:t>危險臨到，無處躲藏，天父必看顧你。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altLang="zh-TW" b="1" dirty="0"/>
          </a:p>
          <a:p>
            <a:pPr marL="514350" indent="-514350">
              <a:buNone/>
            </a:pPr>
            <a:r>
              <a:rPr lang="zh-TW" altLang="en-US" b="1" dirty="0" smtClean="0"/>
              <a:t>副歌：天父必看顧你，時時看顧，處處看顧，</a:t>
            </a:r>
            <a:br>
              <a:rPr lang="zh-TW" altLang="en-US" b="1" dirty="0" smtClean="0"/>
            </a:br>
            <a:r>
              <a:rPr lang="zh-TW" altLang="en-US" b="1" dirty="0" smtClean="0"/>
              <a:t>　   祂必要看顧你，天父必看顧你。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514350" indent="-514350">
              <a:buAutoNum type="arabicPlain" startAt="3"/>
            </a:pPr>
            <a:r>
              <a:rPr lang="zh-TW" altLang="en-US" b="1" dirty="0" smtClean="0"/>
              <a:t>凡你所需祂必供應，天父必看顧你；</a:t>
            </a:r>
            <a:br>
              <a:rPr lang="zh-TW" altLang="en-US" b="1" dirty="0" smtClean="0"/>
            </a:br>
            <a:r>
              <a:rPr lang="zh-TW" altLang="en-US" b="1" dirty="0" smtClean="0"/>
              <a:t>凡你所求祂必垂聽，天父必看顧你。</a:t>
            </a:r>
            <a:endParaRPr lang="en-US" altLang="zh-TW" b="1" dirty="0"/>
          </a:p>
          <a:p>
            <a:pPr marL="514350" indent="-514350">
              <a:buAutoNum type="arabicPlain" startAt="3"/>
            </a:pPr>
            <a:r>
              <a:rPr lang="zh-TW" altLang="en-US" b="1" dirty="0" smtClean="0"/>
              <a:t>無論你遇何種試煉，天父必看顧你；</a:t>
            </a:r>
            <a:br>
              <a:rPr lang="zh-TW" altLang="en-US" b="1" dirty="0" smtClean="0"/>
            </a:br>
            <a:r>
              <a:rPr lang="zh-TW" altLang="en-US" b="1" dirty="0" smtClean="0"/>
              <a:t>軟弱疲倦靠祂胸前，天父必看顧你。</a:t>
            </a:r>
            <a:endParaRPr lang="en-US" altLang="zh-TW" b="1" dirty="0" smtClean="0"/>
          </a:p>
          <a:p>
            <a:pPr marL="514350" indent="-514350">
              <a:buAutoNum type="arabicPlain" startAt="3"/>
            </a:pPr>
            <a:endParaRPr lang="en-US" altLang="zh-TW" b="1" dirty="0"/>
          </a:p>
          <a:p>
            <a:pPr marL="514350" indent="-514350">
              <a:buNone/>
            </a:pPr>
            <a:r>
              <a:rPr lang="zh-TW" altLang="en-US" b="1" dirty="0" smtClean="0"/>
              <a:t>副歌：天父必看顧你，時時看顧，處處看顧，</a:t>
            </a:r>
            <a:br>
              <a:rPr lang="zh-TW" altLang="en-US" b="1" dirty="0" smtClean="0"/>
            </a:br>
            <a:r>
              <a:rPr lang="zh-TW" altLang="en-US" b="1" dirty="0" smtClean="0"/>
              <a:t>　   祂必要看顧你，天父必看顧你。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【天父必看顧你】 詩集：生命聖詩，52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【天父必看顧你】 詩集：生命聖詩，52 </dc:title>
  <dc:creator>phil tsang</dc:creator>
  <cp:lastModifiedBy>phil tsang</cp:lastModifiedBy>
  <cp:revision>1</cp:revision>
  <dcterms:created xsi:type="dcterms:W3CDTF">2011-02-13T03:38:45Z</dcterms:created>
  <dcterms:modified xsi:type="dcterms:W3CDTF">2011-02-13T03:42:28Z</dcterms:modified>
</cp:coreProperties>
</file>