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DEF9-1B53-4572-96BE-C7CC30F1D482}" type="datetimeFigureOut">
              <a:rPr lang="en-CA" smtClean="0"/>
              <a:t>13/01/2013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15CA-254F-449D-B4E2-98DAB41F615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賀祂為王</a:t>
            </a:r>
            <a:r>
              <a:rPr lang="en-US" altLang="zh-TW" dirty="0"/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/>
              <a:t>命聖詩，</a:t>
            </a:r>
            <a:r>
              <a:rPr lang="en-US" altLang="zh-TW" sz="2200" dirty="0"/>
              <a:t>54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齊讚耶穌大能聖名，天使俯伏稱頌，</a:t>
            </a:r>
            <a:br>
              <a:rPr lang="zh-TW" altLang="en-US" b="1" dirty="0" smtClean="0"/>
            </a:br>
            <a:r>
              <a:rPr lang="zh-TW" altLang="en-US" b="1" dirty="0" smtClean="0"/>
              <a:t>天使俯伏稱頌，在主足前冠冕獻呈，</a:t>
            </a:r>
            <a:endParaRPr lang="en-CA" altLang="zh-TW" b="1" dirty="0" smtClean="0"/>
          </a:p>
          <a:p>
            <a:pPr algn="ctr">
              <a:buNone/>
            </a:pPr>
            <a:endParaRPr lang="en-CA" altLang="zh-TW" b="1" dirty="0"/>
          </a:p>
          <a:p>
            <a:pPr algn="ctr">
              <a:buNone/>
            </a:pPr>
            <a:r>
              <a:rPr lang="zh-TW" altLang="en-US" b="1" dirty="0" smtClean="0"/>
              <a:t>慶賀祂，賀祂，賀祂，賀祂，慶賀祂為君王。</a:t>
            </a:r>
            <a:endParaRPr lang="en-CA" b="1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亞伯拉罕屬靈子孫，由墮落中得贖，</a:t>
            </a:r>
            <a:br>
              <a:rPr lang="zh-TW" altLang="en-US" b="1" dirty="0" smtClean="0"/>
            </a:br>
            <a:r>
              <a:rPr lang="zh-TW" altLang="en-US" b="1" dirty="0" smtClean="0"/>
              <a:t>由墮落中得贖，當感謝主無量洪恩，</a:t>
            </a:r>
            <a:endParaRPr lang="en-CA" altLang="zh-TW" b="1" dirty="0" smtClean="0"/>
          </a:p>
          <a:p>
            <a:pPr algn="ctr">
              <a:buNone/>
            </a:pPr>
            <a:endParaRPr lang="en-CA" altLang="zh-TW" b="1" dirty="0"/>
          </a:p>
          <a:p>
            <a:pPr algn="ctr">
              <a:buNone/>
            </a:pPr>
            <a:r>
              <a:rPr lang="zh-TW" altLang="en-US" b="1" dirty="0" smtClean="0"/>
              <a:t>慶賀祂，賀祂，賀祂，賀祂，慶賀祂為君王。</a:t>
            </a:r>
            <a:endParaRPr lang="en-CA" b="1" dirty="0" smtClean="0"/>
          </a:p>
          <a:p>
            <a:pPr>
              <a:buNone/>
            </a:pPr>
            <a:endParaRPr lang="en-CA" altLang="zh-TW" dirty="0" smtClean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b="1" dirty="0" smtClean="0"/>
              <a:t>普天之下萬族萬邦，當來敬拜頌揚，</a:t>
            </a:r>
            <a:br>
              <a:rPr lang="zh-TW" altLang="en-US" b="1" dirty="0" smtClean="0"/>
            </a:br>
            <a:r>
              <a:rPr lang="zh-TW" altLang="en-US" b="1" dirty="0" smtClean="0"/>
              <a:t>當來敬拜頌揚，尊貴榮耀都歸羔羊，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慶賀祂，賀祂，賀祂，賀祂，慶賀祂為君王。</a:t>
            </a:r>
            <a:endParaRPr lang="en-CA" b="1" dirty="0" smtClean="0"/>
          </a:p>
          <a:p>
            <a:pPr algn="ctr">
              <a:buNone/>
            </a:pPr>
            <a:endParaRPr lang="en-CA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【賀祂為王】 生命聖詩，54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【賀祂為王】 生命聖詩，54</dc:title>
  <dc:creator>Owner</dc:creator>
  <cp:lastModifiedBy>Owner</cp:lastModifiedBy>
  <cp:revision>1</cp:revision>
  <dcterms:created xsi:type="dcterms:W3CDTF">2013-01-13T13:52:35Z</dcterms:created>
  <dcterms:modified xsi:type="dcterms:W3CDTF">2013-01-13T14:07:02Z</dcterms:modified>
</cp:coreProperties>
</file>