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EA79-1307-4C0B-A4D1-7D4144AC5DCD}" type="datetimeFigureOut">
              <a:rPr lang="en-CA" smtClean="0"/>
              <a:t>18/04/2015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68FE-43DE-47F3-B138-E2CA64FD4F3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EA79-1307-4C0B-A4D1-7D4144AC5DCD}" type="datetimeFigureOut">
              <a:rPr lang="en-CA" smtClean="0"/>
              <a:t>18/04/2015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68FE-43DE-47F3-B138-E2CA64FD4F3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EA79-1307-4C0B-A4D1-7D4144AC5DCD}" type="datetimeFigureOut">
              <a:rPr lang="en-CA" smtClean="0"/>
              <a:t>18/04/2015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68FE-43DE-47F3-B138-E2CA64FD4F3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EA79-1307-4C0B-A4D1-7D4144AC5DCD}" type="datetimeFigureOut">
              <a:rPr lang="en-CA" smtClean="0"/>
              <a:t>18/04/2015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68FE-43DE-47F3-B138-E2CA64FD4F3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EA79-1307-4C0B-A4D1-7D4144AC5DCD}" type="datetimeFigureOut">
              <a:rPr lang="en-CA" smtClean="0"/>
              <a:t>18/04/2015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68FE-43DE-47F3-B138-E2CA64FD4F3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EA79-1307-4C0B-A4D1-7D4144AC5DCD}" type="datetimeFigureOut">
              <a:rPr lang="en-CA" smtClean="0"/>
              <a:t>18/04/2015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68FE-43DE-47F3-B138-E2CA64FD4F3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EA79-1307-4C0B-A4D1-7D4144AC5DCD}" type="datetimeFigureOut">
              <a:rPr lang="en-CA" smtClean="0"/>
              <a:t>18/04/2015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68FE-43DE-47F3-B138-E2CA64FD4F3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EA79-1307-4C0B-A4D1-7D4144AC5DCD}" type="datetimeFigureOut">
              <a:rPr lang="en-CA" smtClean="0"/>
              <a:t>18/04/2015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68FE-43DE-47F3-B138-E2CA64FD4F3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EA79-1307-4C0B-A4D1-7D4144AC5DCD}" type="datetimeFigureOut">
              <a:rPr lang="en-CA" smtClean="0"/>
              <a:t>18/04/2015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68FE-43DE-47F3-B138-E2CA64FD4F3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EA79-1307-4C0B-A4D1-7D4144AC5DCD}" type="datetimeFigureOut">
              <a:rPr lang="en-CA" smtClean="0"/>
              <a:t>18/04/2015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68FE-43DE-47F3-B138-E2CA64FD4F3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EA79-1307-4C0B-A4D1-7D4144AC5DCD}" type="datetimeFigureOut">
              <a:rPr lang="en-CA" smtClean="0"/>
              <a:t>18/04/2015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568FE-43DE-47F3-B138-E2CA64FD4F3B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1EA79-1307-4C0B-A4D1-7D4144AC5DCD}" type="datetimeFigureOut">
              <a:rPr lang="en-CA" smtClean="0"/>
              <a:t>18/04/2015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568FE-43DE-47F3-B138-E2CA64FD4F3B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【</a:t>
            </a:r>
            <a:r>
              <a:rPr lang="zh-TW" altLang="en-US" b="1" dirty="0" smtClean="0"/>
              <a:t>頌讚主聖名</a:t>
            </a:r>
            <a:r>
              <a:rPr lang="en-US" altLang="zh-TW" b="1" dirty="0" smtClean="0"/>
              <a:t>】</a:t>
            </a:r>
            <a:br>
              <a:rPr lang="en-US" altLang="zh-TW" b="1" dirty="0" smtClean="0"/>
            </a:br>
            <a:r>
              <a:rPr lang="zh-TW" altLang="en-US" sz="2200" b="1" dirty="0" smtClean="0"/>
              <a:t>生命聖詩</a:t>
            </a:r>
            <a:r>
              <a:rPr lang="en-US" altLang="zh-TW" sz="2200" b="1" dirty="0" smtClean="0"/>
              <a:t>63</a:t>
            </a:r>
            <a:endParaRPr lang="en-CA" sz="2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28800"/>
            <a:ext cx="86868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CA" altLang="zh-TW" b="1" dirty="0" smtClean="0"/>
              <a:t>1  </a:t>
            </a:r>
            <a:r>
              <a:rPr lang="zh-TW" altLang="en-US" b="1" dirty="0" smtClean="0"/>
              <a:t>頌讚榮耀都歸主宰，至高全能真神，</a:t>
            </a:r>
            <a:br>
              <a:rPr lang="zh-TW" altLang="en-US" b="1" dirty="0" smtClean="0"/>
            </a:br>
            <a:r>
              <a:rPr lang="zh-TW" altLang="en-US" b="1" dirty="0" smtClean="0"/>
              <a:t>祂愛世人，差獨生子為人受死捨身。</a:t>
            </a:r>
            <a:br>
              <a:rPr lang="zh-TW" altLang="en-US" b="1" dirty="0" smtClean="0"/>
            </a:br>
            <a:endParaRPr lang="zh-TW" altLang="en-US" b="1" dirty="0" smtClean="0"/>
          </a:p>
          <a:p>
            <a:pPr algn="ctr">
              <a:buNone/>
            </a:pPr>
            <a:r>
              <a:rPr lang="zh-TW" altLang="en-US" b="1" dirty="0" smtClean="0"/>
              <a:t>頌讚主聖名，頌讚主聖名，頌讚與榮耀歸主名；</a:t>
            </a:r>
            <a:endParaRPr lang="en-CA" altLang="zh-TW" b="1" dirty="0" smtClean="0"/>
          </a:p>
          <a:p>
            <a:pPr algn="ctr">
              <a:buNone/>
            </a:pPr>
            <a:r>
              <a:rPr lang="zh-TW" altLang="en-US" b="1" dirty="0" smtClean="0"/>
              <a:t>頌讚主聖名，頌讚主聖名，頌讚與榮耀歸主名。</a:t>
            </a:r>
            <a:endParaRPr lang="en-CA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525963"/>
          </a:xfrm>
        </p:spPr>
        <p:txBody>
          <a:bodyPr/>
          <a:lstStyle/>
          <a:p>
            <a:pPr algn="ctr">
              <a:buNone/>
            </a:pPr>
            <a:r>
              <a:rPr lang="en-CA" altLang="zh-TW" b="1" dirty="0" smtClean="0"/>
              <a:t>2   </a:t>
            </a:r>
            <a:r>
              <a:rPr lang="zh-TW" altLang="en-US" b="1" dirty="0" smtClean="0"/>
              <a:t>主名超乎萬名之名，至高至尊至聖，</a:t>
            </a:r>
            <a:endParaRPr lang="en-CA" altLang="zh-TW" b="1" dirty="0" smtClean="0"/>
          </a:p>
          <a:p>
            <a:pPr algn="ctr">
              <a:buNone/>
            </a:pPr>
            <a:r>
              <a:rPr lang="zh-TW" altLang="en-US" b="1" dirty="0" smtClean="0"/>
              <a:t>     今坐父神寶座右邊，天使崇拜奉敬。</a:t>
            </a:r>
            <a:endParaRPr lang="en-CA" altLang="zh-TW" b="1" dirty="0" smtClean="0"/>
          </a:p>
          <a:p>
            <a:pPr algn="ctr">
              <a:buNone/>
            </a:pPr>
            <a:endParaRPr lang="en-CA" altLang="zh-TW" b="1" dirty="0" smtClean="0"/>
          </a:p>
          <a:p>
            <a:pPr algn="ctr">
              <a:buNone/>
            </a:pPr>
            <a:r>
              <a:rPr lang="zh-TW" altLang="en-US" b="1" dirty="0" smtClean="0"/>
              <a:t>頌讚主聖名，頌讚主聖名，頌讚與榮耀歸主名；</a:t>
            </a:r>
            <a:endParaRPr lang="en-CA" altLang="zh-TW" b="1" dirty="0" smtClean="0"/>
          </a:p>
          <a:p>
            <a:pPr algn="ctr">
              <a:buNone/>
            </a:pPr>
            <a:r>
              <a:rPr lang="zh-TW" altLang="en-US" b="1" dirty="0" smtClean="0"/>
              <a:t>頌讚主聖名，頌讚主聖名，頌讚與榮耀歸主名。</a:t>
            </a:r>
            <a:endParaRPr lang="en-CA" b="1" dirty="0" smtClean="0"/>
          </a:p>
          <a:p>
            <a:pPr algn="ctr">
              <a:buNone/>
            </a:pPr>
            <a:r>
              <a:rPr lang="zh-TW" altLang="en-US" b="1" dirty="0" smtClean="0"/>
              <a:t/>
            </a:r>
            <a:br>
              <a:rPr lang="zh-TW" altLang="en-US" b="1" dirty="0" smtClean="0"/>
            </a:br>
            <a:endParaRPr lang="en-CA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>
            <a:normAutofit/>
          </a:bodyPr>
          <a:lstStyle/>
          <a:p>
            <a:pPr marL="514350" indent="-514350" algn="ctr">
              <a:buAutoNum type="arabicPlain" startAt="3"/>
            </a:pPr>
            <a:r>
              <a:rPr lang="zh-TW" altLang="en-US" b="1" dirty="0" smtClean="0"/>
              <a:t>祂名稱為奇妙，策士，和平全能之君，</a:t>
            </a:r>
            <a:endParaRPr lang="en-CA" altLang="zh-TW" b="1" dirty="0" smtClean="0"/>
          </a:p>
          <a:p>
            <a:pPr marL="514350" indent="-514350" algn="ctr">
              <a:buNone/>
            </a:pPr>
            <a:r>
              <a:rPr lang="zh-TW" altLang="en-US" b="1" dirty="0"/>
              <a:t> </a:t>
            </a:r>
            <a:r>
              <a:rPr lang="zh-TW" altLang="en-US" b="1" dirty="0" smtClean="0"/>
              <a:t>     </a:t>
            </a:r>
            <a:r>
              <a:rPr lang="zh-TW" altLang="en-US" b="1" dirty="0" smtClean="0"/>
              <a:t>統治天下萬國萬民，掌權無窮無盡。</a:t>
            </a:r>
            <a:endParaRPr lang="en-CA" altLang="zh-TW" b="1" dirty="0" smtClean="0"/>
          </a:p>
          <a:p>
            <a:pPr marL="514350" indent="-514350" algn="ctr">
              <a:buNone/>
            </a:pPr>
            <a:endParaRPr lang="en-CA" altLang="zh-TW" b="1" dirty="0"/>
          </a:p>
          <a:p>
            <a:pPr algn="ctr">
              <a:buNone/>
            </a:pPr>
            <a:r>
              <a:rPr lang="zh-TW" altLang="en-US" b="1" dirty="0" smtClean="0"/>
              <a:t>頌讚主聖名，頌讚主聖名，頌讚與榮耀歸主名；</a:t>
            </a:r>
            <a:endParaRPr lang="en-CA" altLang="zh-TW" b="1" dirty="0" smtClean="0"/>
          </a:p>
          <a:p>
            <a:pPr algn="ctr">
              <a:buNone/>
            </a:pPr>
            <a:r>
              <a:rPr lang="zh-TW" altLang="en-US" b="1" dirty="0" smtClean="0"/>
              <a:t>頌讚主聖名，頌讚主聖名，頌讚與榮耀歸主名。</a:t>
            </a:r>
            <a:endParaRPr lang="en-CA" b="1" dirty="0" smtClean="0"/>
          </a:p>
          <a:p>
            <a:pPr marL="514350" indent="-514350"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176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【頌讚主聖名】 生命聖詩63</vt:lpstr>
      <vt:lpstr>Slide 2</vt:lpstr>
      <vt:lpstr>Slide 3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【頌讚主聖名】 生命聖詩63</dc:title>
  <dc:creator>Phil Auto</dc:creator>
  <cp:lastModifiedBy>Phil Auto</cp:lastModifiedBy>
  <cp:revision>1</cp:revision>
  <dcterms:created xsi:type="dcterms:W3CDTF">2015-04-19T03:44:51Z</dcterms:created>
  <dcterms:modified xsi:type="dcterms:W3CDTF">2015-04-19T03:48:34Z</dcterms:modified>
</cp:coreProperties>
</file>