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6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DBFC-2819-49AF-89EC-D8C7A6019A53}" type="datetimeFigureOut">
              <a:rPr lang="en-US" smtClean="0"/>
              <a:pPr/>
              <a:t>7/9/2011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2093-8874-47FF-9637-DD4CF5A277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DBFC-2819-49AF-89EC-D8C7A6019A53}" type="datetimeFigureOut">
              <a:rPr lang="en-US" smtClean="0"/>
              <a:pPr/>
              <a:t>7/9/2011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2093-8874-47FF-9637-DD4CF5A277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DBFC-2819-49AF-89EC-D8C7A6019A53}" type="datetimeFigureOut">
              <a:rPr lang="en-US" smtClean="0"/>
              <a:pPr/>
              <a:t>7/9/2011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2093-8874-47FF-9637-DD4CF5A277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DBFC-2819-49AF-89EC-D8C7A6019A53}" type="datetimeFigureOut">
              <a:rPr lang="en-US" smtClean="0"/>
              <a:pPr/>
              <a:t>7/9/2011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2093-8874-47FF-9637-DD4CF5A277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DBFC-2819-49AF-89EC-D8C7A6019A53}" type="datetimeFigureOut">
              <a:rPr lang="en-US" smtClean="0"/>
              <a:pPr/>
              <a:t>7/9/2011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2093-8874-47FF-9637-DD4CF5A277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DBFC-2819-49AF-89EC-D8C7A6019A53}" type="datetimeFigureOut">
              <a:rPr lang="en-US" smtClean="0"/>
              <a:pPr/>
              <a:t>7/9/2011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2093-8874-47FF-9637-DD4CF5A277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DBFC-2819-49AF-89EC-D8C7A6019A53}" type="datetimeFigureOut">
              <a:rPr lang="en-US" smtClean="0"/>
              <a:pPr/>
              <a:t>7/9/2011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2093-8874-47FF-9637-DD4CF5A277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DBFC-2819-49AF-89EC-D8C7A6019A53}" type="datetimeFigureOut">
              <a:rPr lang="en-US" smtClean="0"/>
              <a:pPr/>
              <a:t>7/9/2011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2093-8874-47FF-9637-DD4CF5A277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DBFC-2819-49AF-89EC-D8C7A6019A53}" type="datetimeFigureOut">
              <a:rPr lang="en-US" smtClean="0"/>
              <a:pPr/>
              <a:t>7/9/2011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2093-8874-47FF-9637-DD4CF5A277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DBFC-2819-49AF-89EC-D8C7A6019A53}" type="datetimeFigureOut">
              <a:rPr lang="en-US" smtClean="0"/>
              <a:pPr/>
              <a:t>7/9/2011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2093-8874-47FF-9637-DD4CF5A277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0DBFC-2819-49AF-89EC-D8C7A6019A53}" type="datetimeFigureOut">
              <a:rPr lang="en-US" smtClean="0"/>
              <a:pPr/>
              <a:t>7/9/2011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52093-8874-47FF-9637-DD4CF5A277A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0DBFC-2819-49AF-89EC-D8C7A6019A53}" type="datetimeFigureOut">
              <a:rPr lang="en-US" smtClean="0"/>
              <a:pPr/>
              <a:t>7/9/2011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52093-8874-47FF-9637-DD4CF5A277A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【</a:t>
            </a:r>
            <a:r>
              <a:rPr lang="zh-TW" altLang="en-US" b="1" dirty="0" smtClean="0"/>
              <a:t>何等奇妙的救主</a:t>
            </a:r>
            <a:r>
              <a:rPr lang="en-US" altLang="zh-TW" b="1" dirty="0" smtClean="0"/>
              <a:t>】</a:t>
            </a:r>
            <a:br>
              <a:rPr lang="en-US" altLang="zh-TW" b="1" dirty="0" smtClean="0"/>
            </a:br>
            <a:r>
              <a:rPr lang="zh-TW" altLang="en-US" sz="2700" b="1" dirty="0" smtClean="0"/>
              <a:t>生</a:t>
            </a:r>
            <a:r>
              <a:rPr lang="zh-TW" altLang="en-US" sz="2700" b="1" dirty="0" smtClean="0"/>
              <a:t>命聖詩，</a:t>
            </a:r>
            <a:r>
              <a:rPr lang="en-US" altLang="zh-TW" sz="2700" b="1" dirty="0" smtClean="0"/>
              <a:t>64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43050"/>
            <a:ext cx="9144000" cy="5214950"/>
          </a:xfrm>
        </p:spPr>
        <p:txBody>
          <a:bodyPr>
            <a:normAutofit lnSpcReduction="10000"/>
          </a:bodyPr>
          <a:lstStyle/>
          <a:p>
            <a:pPr marL="742950" indent="-742950" algn="ctr">
              <a:buAutoNum type="arabicPlain"/>
            </a:pPr>
            <a:r>
              <a:rPr lang="zh-TW" altLang="en-US" sz="3600" b="1" dirty="0" smtClean="0"/>
              <a:t>基督贖罪救恩完成，何等奇妙的救主！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我罪得贖代價付清，何等奇妙的救主！</a:t>
            </a:r>
            <a:br>
              <a:rPr lang="zh-TW" altLang="en-US" sz="3600" b="1" dirty="0" smtClean="0"/>
            </a:br>
            <a:endParaRPr lang="en-US" altLang="zh-TW" sz="3600" b="1" dirty="0"/>
          </a:p>
          <a:p>
            <a:pPr marL="742950" indent="-742950" algn="ctr">
              <a:buAutoNum type="arabicPlain" startAt="2"/>
            </a:pPr>
            <a:r>
              <a:rPr lang="zh-TW" altLang="en-US" sz="3600" b="1" dirty="0" smtClean="0"/>
              <a:t>我讚美祂洗罪寶血，何等奇妙的救主！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使我與神和好心悅，何等奇妙的救主！</a:t>
            </a:r>
            <a:endParaRPr lang="en-US" altLang="zh-TW" sz="3600" b="1" dirty="0" smtClean="0"/>
          </a:p>
          <a:p>
            <a:pPr marL="742950" indent="-742950" algn="ctr">
              <a:buNone/>
            </a:pPr>
            <a:endParaRPr lang="en-US" altLang="zh-TW" sz="3600" b="1" dirty="0" smtClean="0"/>
          </a:p>
          <a:p>
            <a:pPr marL="742950" indent="-742950">
              <a:buNone/>
            </a:pPr>
            <a:r>
              <a:rPr lang="zh-TW" altLang="en-US" sz="3600" b="1" dirty="0" smtClean="0"/>
              <a:t>  副歌：何等奇妙的救主，是耶穌我耶穌，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　    何等奇妙的救主，是耶穌我主。</a:t>
            </a:r>
            <a:br>
              <a:rPr lang="zh-TW" altLang="en-US" sz="3600" b="1" dirty="0" smtClean="0"/>
            </a:br>
            <a:endParaRPr lang="zh-TW" altLang="en-US" sz="3600" b="1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428604"/>
            <a:ext cx="8229600" cy="114300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052736"/>
            <a:ext cx="8929654" cy="5257800"/>
          </a:xfrm>
        </p:spPr>
        <p:txBody>
          <a:bodyPr>
            <a:normAutofit/>
          </a:bodyPr>
          <a:lstStyle/>
          <a:p>
            <a:pPr algn="ctr">
              <a:buNone/>
            </a:pPr>
            <a:r>
              <a:rPr lang="en-US" altLang="zh-TW" dirty="0" smtClean="0"/>
              <a:t>    3    </a:t>
            </a:r>
            <a:r>
              <a:rPr lang="zh-TW" altLang="en-US" sz="3600" b="1" dirty="0" smtClean="0"/>
              <a:t>祂已洗淨我心罪愆，何等奇妙的救主！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       今在我心執掌王權，何等奇妙的救主！</a:t>
            </a:r>
            <a:br>
              <a:rPr lang="zh-TW" altLang="en-US" sz="3600" b="1" dirty="0" smtClean="0"/>
            </a:br>
            <a:endParaRPr lang="en-US" altLang="zh-TW" sz="3600" b="1" dirty="0"/>
          </a:p>
          <a:p>
            <a:pPr algn="ctr">
              <a:buNone/>
            </a:pPr>
            <a:r>
              <a:rPr lang="en-US" altLang="zh-TW" sz="3600" b="1" dirty="0" smtClean="0"/>
              <a:t>    4    </a:t>
            </a:r>
            <a:r>
              <a:rPr lang="zh-TW" altLang="en-US" sz="3600" b="1" dirty="0" smtClean="0"/>
              <a:t>祂賜力量使我堅固，何等奇妙的救主！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      使我克服試煉艱苦，何等奇妙的救主！</a:t>
            </a:r>
            <a:br>
              <a:rPr lang="zh-TW" altLang="en-US" sz="3600" b="1" dirty="0" smtClean="0"/>
            </a:br>
            <a:endParaRPr lang="en-US" altLang="zh-TW" sz="3600" b="1" dirty="0" smtClean="0"/>
          </a:p>
          <a:p>
            <a:pPr algn="ctr">
              <a:buNone/>
            </a:pPr>
            <a:r>
              <a:rPr lang="en-US" altLang="zh-TW" sz="3600" b="1" dirty="0"/>
              <a:t> </a:t>
            </a:r>
            <a:r>
              <a:rPr lang="en-US" altLang="zh-TW" sz="3600" b="1" dirty="0" smtClean="0"/>
              <a:t>     </a:t>
            </a:r>
            <a:r>
              <a:rPr lang="zh-TW" altLang="en-US" sz="3600" b="1" dirty="0" smtClean="0"/>
              <a:t>副歌：何等奇妙的救主，是耶穌我耶穌，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　　  何等奇妙的救主，是耶穌我主。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45</Words>
  <Application>Microsoft Office PowerPoint</Application>
  <PresentationFormat>On-screen Show (4:3)</PresentationFormat>
  <Paragraphs>8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【何等奇妙的救主】 生命聖詩，64 </vt:lpstr>
      <vt:lpstr>Slide 2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【何等奇妙的救主】 詩集：生命聖詩，64 </dc:title>
  <dc:creator>phil tsang</dc:creator>
  <cp:lastModifiedBy>phil tsang</cp:lastModifiedBy>
  <cp:revision>2</cp:revision>
  <dcterms:created xsi:type="dcterms:W3CDTF">2010-01-03T05:17:20Z</dcterms:created>
  <dcterms:modified xsi:type="dcterms:W3CDTF">2011-07-10T03:44:20Z</dcterms:modified>
</cp:coreProperties>
</file>