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0BFD-9359-4035-B1AE-504CB6D985A9}" type="datetimeFigureOut">
              <a:rPr lang="en-US" smtClean="0"/>
              <a:pPr/>
              <a:t>7/23/2011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8559-3AC6-438A-B81A-BB46CD6A5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0BFD-9359-4035-B1AE-504CB6D985A9}" type="datetimeFigureOut">
              <a:rPr lang="en-US" smtClean="0"/>
              <a:pPr/>
              <a:t>7/23/2011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8559-3AC6-438A-B81A-BB46CD6A5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0BFD-9359-4035-B1AE-504CB6D985A9}" type="datetimeFigureOut">
              <a:rPr lang="en-US" smtClean="0"/>
              <a:pPr/>
              <a:t>7/23/2011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8559-3AC6-438A-B81A-BB46CD6A5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0BFD-9359-4035-B1AE-504CB6D985A9}" type="datetimeFigureOut">
              <a:rPr lang="en-US" smtClean="0"/>
              <a:pPr/>
              <a:t>7/23/2011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8559-3AC6-438A-B81A-BB46CD6A5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0BFD-9359-4035-B1AE-504CB6D985A9}" type="datetimeFigureOut">
              <a:rPr lang="en-US" smtClean="0"/>
              <a:pPr/>
              <a:t>7/23/2011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8559-3AC6-438A-B81A-BB46CD6A5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0BFD-9359-4035-B1AE-504CB6D985A9}" type="datetimeFigureOut">
              <a:rPr lang="en-US" smtClean="0"/>
              <a:pPr/>
              <a:t>7/23/2011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8559-3AC6-438A-B81A-BB46CD6A5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0BFD-9359-4035-B1AE-504CB6D985A9}" type="datetimeFigureOut">
              <a:rPr lang="en-US" smtClean="0"/>
              <a:pPr/>
              <a:t>7/23/2011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8559-3AC6-438A-B81A-BB46CD6A5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0BFD-9359-4035-B1AE-504CB6D985A9}" type="datetimeFigureOut">
              <a:rPr lang="en-US" smtClean="0"/>
              <a:pPr/>
              <a:t>7/23/2011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8559-3AC6-438A-B81A-BB46CD6A5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0BFD-9359-4035-B1AE-504CB6D985A9}" type="datetimeFigureOut">
              <a:rPr lang="en-US" smtClean="0"/>
              <a:pPr/>
              <a:t>7/23/2011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8559-3AC6-438A-B81A-BB46CD6A5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0BFD-9359-4035-B1AE-504CB6D985A9}" type="datetimeFigureOut">
              <a:rPr lang="en-US" smtClean="0"/>
              <a:pPr/>
              <a:t>7/23/2011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8559-3AC6-438A-B81A-BB46CD6A5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0BFD-9359-4035-B1AE-504CB6D985A9}" type="datetimeFigureOut">
              <a:rPr lang="en-US" smtClean="0"/>
              <a:pPr/>
              <a:t>7/23/2011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F8559-3AC6-438A-B81A-BB46CD6A5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20BFD-9359-4035-B1AE-504CB6D985A9}" type="datetimeFigureOut">
              <a:rPr lang="en-US" smtClean="0"/>
              <a:pPr/>
              <a:t>7/23/2011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F8559-3AC6-438A-B81A-BB46CD6A5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美哉主耶穌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sz="2200" b="1" dirty="0" smtClean="0"/>
              <a:t>生</a:t>
            </a:r>
            <a:r>
              <a:rPr lang="zh-TW" altLang="en-US" sz="2200" b="1" dirty="0" smtClean="0"/>
              <a:t>命聖詩，</a:t>
            </a:r>
            <a:r>
              <a:rPr lang="en-US" altLang="zh-TW" sz="2200" b="1" dirty="0" smtClean="0"/>
              <a:t>65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85926"/>
            <a:ext cx="9144000" cy="4857784"/>
          </a:xfrm>
        </p:spPr>
        <p:txBody>
          <a:bodyPr/>
          <a:lstStyle/>
          <a:p>
            <a:pPr marL="514350" indent="-514350" algn="just">
              <a:buAutoNum type="arabicPlain"/>
            </a:pPr>
            <a:r>
              <a:rPr lang="zh-TW" altLang="en-US" b="1" dirty="0" smtClean="0"/>
              <a:t>美哉主耶穌，宇宙萬物主宰！真神甘願降世為人；我心所景仰，我靈所尊崇，是我榮耀，冠冕，歡欣。</a:t>
            </a:r>
            <a:endParaRPr lang="en-US" altLang="zh-TW" b="1" dirty="0" smtClean="0"/>
          </a:p>
          <a:p>
            <a:pPr marL="514350" indent="-514350" algn="just">
              <a:buAutoNum type="arabicPlain"/>
            </a:pPr>
            <a:endParaRPr lang="en-US" b="1" dirty="0"/>
          </a:p>
          <a:p>
            <a:pPr marL="514350" indent="-514350" algn="just">
              <a:buAutoNum type="arabicPlain"/>
            </a:pPr>
            <a:r>
              <a:rPr lang="zh-TW" altLang="en-US" b="1" dirty="0" smtClean="0"/>
              <a:t>青翠的草地，森林倍加美麗，全都披上彩艷春衣；耶穌更美麗，耶穌更聖潔，能使愁心歡唱不已。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98903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lain" startAt="3"/>
            </a:pPr>
            <a:r>
              <a:rPr lang="zh-TW" altLang="en-US" b="1" dirty="0" smtClean="0"/>
              <a:t>明麗的陽光，月亮倍覺清朗，繁星點點燦爛閃耀；耶穌更輝煌，耶穌更皎潔，天使榮光不足比較。</a:t>
            </a:r>
            <a:br>
              <a:rPr lang="zh-TW" altLang="en-US" b="1" dirty="0" smtClean="0"/>
            </a:br>
            <a:endParaRPr lang="en-US" altLang="zh-TW" b="1" dirty="0" smtClean="0"/>
          </a:p>
          <a:p>
            <a:pPr marL="514350" indent="-514350">
              <a:buAutoNum type="arabicPlain" startAt="3"/>
            </a:pPr>
            <a:r>
              <a:rPr lang="zh-TW" altLang="en-US" b="1" dirty="0" smtClean="0"/>
              <a:t>榮美的救主，統管萬國萬民，祂是神子又是人子；榮耀與尊貴，頌讚與崇敬，都歸耶穌永不止息。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138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【美哉主耶穌】 生命聖詩，65 </vt:lpstr>
      <vt:lpstr>Slide 2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【美哉主耶穌】 詩集：生命聖詩，65 </dc:title>
  <dc:creator>phil tsang</dc:creator>
  <cp:lastModifiedBy>phil tsang</cp:lastModifiedBy>
  <cp:revision>4</cp:revision>
  <dcterms:created xsi:type="dcterms:W3CDTF">2009-10-04T03:51:34Z</dcterms:created>
  <dcterms:modified xsi:type="dcterms:W3CDTF">2011-07-23T04:05:35Z</dcterms:modified>
</cp:coreProperties>
</file>