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14B0-056E-4F87-A36F-E650E4627F4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AE2-4979-419F-BEEA-2C1F86A41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14B0-056E-4F87-A36F-E650E4627F4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AE2-4979-419F-BEEA-2C1F86A41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14B0-056E-4F87-A36F-E650E4627F4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AE2-4979-419F-BEEA-2C1F86A41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14B0-056E-4F87-A36F-E650E4627F4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AE2-4979-419F-BEEA-2C1F86A41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14B0-056E-4F87-A36F-E650E4627F4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AE2-4979-419F-BEEA-2C1F86A41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14B0-056E-4F87-A36F-E650E4627F4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AE2-4979-419F-BEEA-2C1F86A41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14B0-056E-4F87-A36F-E650E4627F4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AE2-4979-419F-BEEA-2C1F86A41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14B0-056E-4F87-A36F-E650E4627F4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AE2-4979-419F-BEEA-2C1F86A41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14B0-056E-4F87-A36F-E650E4627F4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AE2-4979-419F-BEEA-2C1F86A41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14B0-056E-4F87-A36F-E650E4627F4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AE2-4979-419F-BEEA-2C1F86A41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814B0-056E-4F87-A36F-E650E4627F4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1CAE2-4979-419F-BEEA-2C1F86A41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14B0-056E-4F87-A36F-E650E4627F45}" type="datetimeFigureOut">
              <a:rPr lang="en-US" smtClean="0"/>
              <a:pPr/>
              <a:t>3/29/2014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1CAE2-4979-419F-BEEA-2C1F86A416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857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sz="6000" dirty="0" smtClean="0"/>
              <a:t>【</a:t>
            </a:r>
            <a:r>
              <a:rPr lang="zh-TW" altLang="en-US" sz="6000" dirty="0" smtClean="0"/>
              <a:t>樂哉，救主為王</a:t>
            </a:r>
            <a:r>
              <a:rPr lang="en-US" altLang="zh-TW" sz="6000" dirty="0" smtClean="0"/>
              <a:t>】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 smtClean="0"/>
              <a:t>命聖詩，</a:t>
            </a:r>
            <a:r>
              <a:rPr lang="en-US" altLang="zh-TW" sz="2200" dirty="0" smtClean="0"/>
              <a:t>66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3000372"/>
            <a:ext cx="9001156" cy="4125923"/>
          </a:xfrm>
        </p:spPr>
        <p:txBody>
          <a:bodyPr/>
          <a:lstStyle/>
          <a:p>
            <a:pPr>
              <a:buNone/>
            </a:pPr>
            <a:r>
              <a:rPr lang="en-US" altLang="zh-TW" sz="4000" b="1" dirty="0" smtClean="0"/>
              <a:t>1  </a:t>
            </a:r>
            <a:r>
              <a:rPr lang="zh-TW" altLang="en-US" sz="4000" b="1" dirty="0" smtClean="0"/>
              <a:t>樂哉，救主為王，齊來叩拜崇敬，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快樂歌唱謝恩，永遠凱旋歡慶。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提高你聲，振奮你心，歡欣，歡欣，應當歡欣。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556792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000" b="1" dirty="0" smtClean="0"/>
              <a:t>2  </a:t>
            </a:r>
            <a:r>
              <a:rPr lang="zh-TW" altLang="en-US" sz="4000" b="1" dirty="0" smtClean="0"/>
              <a:t>救主耶穌為君，真理慈愛之神，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洗淨我眾罪過，榮登天上寶座。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提高你聲，振奮你心，歡欣，歡欣，應當歡欣。</a:t>
            </a:r>
            <a:endParaRPr lang="en-US" sz="4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000" b="1" dirty="0" smtClean="0"/>
              <a:t>3  </a:t>
            </a:r>
            <a:r>
              <a:rPr lang="zh-TW" altLang="en-US" sz="4000" b="1" dirty="0" smtClean="0"/>
              <a:t>神國永不衰敗，統管天地萬眾，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死亡地獄鑰匙，皆在耶穌手中。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提高你聲，振奮你心，歡欣，歡欣，應當歡欣。</a:t>
            </a:r>
            <a:endParaRPr lang="en-US" sz="4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357166"/>
            <a:ext cx="8229600" cy="1714504"/>
          </a:xfrm>
        </p:spPr>
        <p:txBody>
          <a:bodyPr>
            <a:normAutofit/>
          </a:bodyPr>
          <a:lstStyle/>
          <a:p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26876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TW" sz="4000" b="1" dirty="0" smtClean="0"/>
              <a:t>4  </a:t>
            </a:r>
            <a:r>
              <a:rPr lang="zh-TW" altLang="en-US" sz="4000" b="1" dirty="0" smtClean="0"/>
              <a:t>歡欣榮耀盼望，救主必再顯現，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引領屬祂僕人，進入永遠家園。</a:t>
            </a:r>
            <a:br>
              <a:rPr lang="zh-TW" altLang="en-US" sz="4000" b="1" dirty="0" smtClean="0"/>
            </a:br>
            <a:r>
              <a:rPr lang="zh-TW" altLang="en-US" sz="4000" b="1" dirty="0" smtClean="0"/>
              <a:t>提高你聲，振奮你心，歡欣，歡欣，應當歡欣。</a:t>
            </a:r>
            <a:r>
              <a:rPr lang="zh-TW" altLang="en-US" sz="4000" dirty="0" smtClean="0"/>
              <a:t/>
            </a:r>
            <a:br>
              <a:rPr lang="zh-TW" altLang="en-US" sz="4000" dirty="0" smtClean="0"/>
            </a:br>
            <a:endParaRPr lang="zh-TW" altLang="en-US" sz="4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(4:3)</PresentationFormat>
  <Paragraphs>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【樂哉，救主為王】 生命聖詩，66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【樂哉，救主為王】 詩集：生命聖詩，66</dc:title>
  <dc:creator>phil tsang</dc:creator>
  <cp:lastModifiedBy>Owner</cp:lastModifiedBy>
  <cp:revision>2</cp:revision>
  <dcterms:created xsi:type="dcterms:W3CDTF">2010-01-10T05:56:22Z</dcterms:created>
  <dcterms:modified xsi:type="dcterms:W3CDTF">2014-03-30T02:12:24Z</dcterms:modified>
</cp:coreProperties>
</file>