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9D27-0879-4CE9-BEA3-AD518EFB226B}" type="datetimeFigureOut">
              <a:rPr lang="en-CA" smtClean="0"/>
              <a:t>13/10/2013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FE7F-A925-4AEB-A347-B6394BD3B6C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萬福源頭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76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全能真神，萬福源頭，懇求使我常歌頌，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主賜恩惠如川長流，應當頌讚主恩寵，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願主教我美妙樂章，猶如天使主前唱，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讚美救恩如山穩妥，救贖慈愛無限量。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 smtClean="0"/>
              <a:t>    我要立石記主恩典，蒙主幫助到如今，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尚望恩主一直引導，安抵天家蒙福蔭，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耶穌看我如羊失群，遠離父家走迷途，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主來救我脫離危險，流出寶血洗罪污。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每</a:t>
            </a:r>
            <a:r>
              <a:rPr lang="zh-TW" altLang="en-US" sz="3600" b="1" dirty="0" smtClean="0"/>
              <a:t>日主賜恩典無量，負主恩債難報償，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願主恩惠如鏈相牽，維繫我心與主連，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我深知道心易放蕩，遠離父家慕虛華，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今獻身心求加印記，永作主民在父家。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algn="ctr">
              <a:buNone/>
            </a:pP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【萬福源頭】 生命聖詩，76 </vt:lpstr>
      <vt:lpstr>Slide 2</vt:lpstr>
      <vt:lpstr>Slide 3</vt:lpstr>
    </vt:vector>
  </TitlesOfParts>
  <Company>Windsor Chinese Alliance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【萬福源頭】 生命聖詩，76 </dc:title>
  <dc:creator>Admin</dc:creator>
  <cp:lastModifiedBy>Admin</cp:lastModifiedBy>
  <cp:revision>1</cp:revision>
  <dcterms:created xsi:type="dcterms:W3CDTF">2013-10-13T15:28:50Z</dcterms:created>
  <dcterms:modified xsi:type="dcterms:W3CDTF">2013-10-13T15:29:20Z</dcterms:modified>
</cp:coreProperties>
</file>