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D2711-50B7-43E4-AC57-A0E45AAB6452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F6D-2977-42B8-A977-6273BF2EA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讚美救主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</a:t>
            </a:r>
            <a:r>
              <a:rPr lang="zh-TW" altLang="en-US" sz="2700" b="1" dirty="0" smtClean="0"/>
              <a:t>命聖詩，</a:t>
            </a:r>
            <a:r>
              <a:rPr lang="en-US" altLang="zh-TW" sz="2700" b="1" dirty="0" smtClean="0"/>
              <a:t>80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87727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讚美！讚美！主耶穌我們的救主！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全地歌唱，將祂妙愛傳揚。</a:t>
            </a:r>
            <a:br>
              <a:rPr lang="zh-TW" altLang="en-US" b="1" dirty="0" smtClean="0"/>
            </a:br>
            <a:r>
              <a:rPr lang="zh-TW" altLang="en-US" b="1" dirty="0" smtClean="0"/>
              <a:t>歡呼！歡呼！天使長榮耀的歡呼：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能力，尊榮，都歸與主聖名！</a:t>
            </a:r>
            <a:br>
              <a:rPr lang="zh-TW" altLang="en-US" b="1" dirty="0" smtClean="0"/>
            </a:br>
            <a:r>
              <a:rPr lang="zh-TW" altLang="en-US" b="1" dirty="0" smtClean="0"/>
              <a:t>如同牧人，耶穌保護祂小羊；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祂以膀臂，終日懷抱撫養。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副歌：讚美！讚美！傳揚祂無比的大愛！</a:t>
            </a:r>
            <a:br>
              <a:rPr lang="zh-TW" altLang="en-US" b="1" dirty="0" smtClean="0"/>
            </a:br>
            <a:r>
              <a:rPr lang="zh-TW" altLang="en-US" b="1" dirty="0" smtClean="0"/>
              <a:t>　　　讚美！讚美！歌唱直到萬代！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4522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讚美！讚美！主耶穌我們的救主！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為我眾罪受苦流血死亡。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我們磐石，永遠救恩極大盼望，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歡呼！歡呼！耶穌被釘君王。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高聲讚美：祂擔當我眾憂傷；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無比大愛，奇妙，深厚，堅強。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副歌：讚美！讚美！傳揚祂無比的大愛！</a:t>
            </a:r>
            <a:br>
              <a:rPr lang="zh-TW" altLang="en-US" b="1" dirty="0" smtClean="0"/>
            </a:br>
            <a:r>
              <a:rPr lang="zh-TW" altLang="en-US" b="1" dirty="0" smtClean="0"/>
              <a:t>　讚美！讚美！歌唱直到萬代！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讚美！讚美！主耶穌我們的救主！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頌讚聲音響遍天上各處。</a:t>
            </a:r>
            <a:br>
              <a:rPr lang="zh-TW" altLang="en-US" b="1" dirty="0" smtClean="0"/>
            </a:br>
            <a:r>
              <a:rPr lang="zh-TW" altLang="en-US" b="1" dirty="0" smtClean="0"/>
              <a:t>耶穌救主，掌權直到永永遠遠，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尊祂為王，先知大祭司長！</a:t>
            </a:r>
            <a:br>
              <a:rPr lang="zh-TW" altLang="en-US" b="1" dirty="0" smtClean="0"/>
            </a:br>
            <a:r>
              <a:rPr lang="zh-TW" altLang="en-US" b="1" dirty="0" smtClean="0"/>
              <a:t>基督快來，得勝世界立國度；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榮耀權柄，永歸我主耶穌！</a:t>
            </a: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endParaRPr lang="en-US" altLang="zh-TW" b="1" dirty="0" smtClean="0"/>
          </a:p>
          <a:p>
            <a:pPr algn="ctr">
              <a:lnSpc>
                <a:spcPct val="110000"/>
              </a:lnSpc>
              <a:buNone/>
            </a:pPr>
            <a:r>
              <a:rPr lang="zh-TW" altLang="en-US" b="1" dirty="0" smtClean="0"/>
              <a:t>副歌：讚美！讚美！傳揚祂無比的大愛！</a:t>
            </a:r>
            <a:br>
              <a:rPr lang="zh-TW" altLang="en-US" b="1" dirty="0" smtClean="0"/>
            </a:br>
            <a:r>
              <a:rPr lang="zh-TW" altLang="en-US" b="1" dirty="0" smtClean="0"/>
              <a:t>讚美！讚美！歌唱直到萬代！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【讚美救主】 生命聖詩，80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【讚美救主】 詩集：生命聖詩，80 </dc:title>
  <dc:creator>phil tsang</dc:creator>
  <cp:lastModifiedBy>phil tsang</cp:lastModifiedBy>
  <cp:revision>2</cp:revision>
  <dcterms:created xsi:type="dcterms:W3CDTF">2010-06-20T02:24:51Z</dcterms:created>
  <dcterms:modified xsi:type="dcterms:W3CDTF">2011-04-10T03:57:45Z</dcterms:modified>
</cp:coreProperties>
</file>