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08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17848-7F7E-4933-97C7-F2202414D47F}" type="datetimeFigureOut">
              <a:rPr lang="en-US" smtClean="0"/>
              <a:t>4/6/2013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9E55B-7501-48C6-B93E-47AED60693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17848-7F7E-4933-97C7-F2202414D47F}" type="datetimeFigureOut">
              <a:rPr lang="en-US" smtClean="0"/>
              <a:t>4/6/2013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9E55B-7501-48C6-B93E-47AED60693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17848-7F7E-4933-97C7-F2202414D47F}" type="datetimeFigureOut">
              <a:rPr lang="en-US" smtClean="0"/>
              <a:t>4/6/2013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9E55B-7501-48C6-B93E-47AED60693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17848-7F7E-4933-97C7-F2202414D47F}" type="datetimeFigureOut">
              <a:rPr lang="en-US" smtClean="0"/>
              <a:t>4/6/2013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9E55B-7501-48C6-B93E-47AED60693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17848-7F7E-4933-97C7-F2202414D47F}" type="datetimeFigureOut">
              <a:rPr lang="en-US" smtClean="0"/>
              <a:t>4/6/2013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9E55B-7501-48C6-B93E-47AED60693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17848-7F7E-4933-97C7-F2202414D47F}" type="datetimeFigureOut">
              <a:rPr lang="en-US" smtClean="0"/>
              <a:t>4/6/2013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9E55B-7501-48C6-B93E-47AED60693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17848-7F7E-4933-97C7-F2202414D47F}" type="datetimeFigureOut">
              <a:rPr lang="en-US" smtClean="0"/>
              <a:t>4/6/2013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9E55B-7501-48C6-B93E-47AED60693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17848-7F7E-4933-97C7-F2202414D47F}" type="datetimeFigureOut">
              <a:rPr lang="en-US" smtClean="0"/>
              <a:t>4/6/2013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9E55B-7501-48C6-B93E-47AED60693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17848-7F7E-4933-97C7-F2202414D47F}" type="datetimeFigureOut">
              <a:rPr lang="en-US" smtClean="0"/>
              <a:t>4/6/2013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9E55B-7501-48C6-B93E-47AED60693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17848-7F7E-4933-97C7-F2202414D47F}" type="datetimeFigureOut">
              <a:rPr lang="en-US" smtClean="0"/>
              <a:t>4/6/2013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9E55B-7501-48C6-B93E-47AED60693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17848-7F7E-4933-97C7-F2202414D47F}" type="datetimeFigureOut">
              <a:rPr lang="en-US" smtClean="0"/>
              <a:t>4/6/2013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9E55B-7501-48C6-B93E-47AED60693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F17848-7F7E-4933-97C7-F2202414D47F}" type="datetimeFigureOut">
              <a:rPr lang="en-US" smtClean="0"/>
              <a:t>4/6/2013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9E55B-7501-48C6-B93E-47AED606932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/>
              <a:t>【</a:t>
            </a:r>
            <a:r>
              <a:rPr lang="zh-TW" altLang="en-US" b="1" dirty="0"/>
              <a:t>榮耀歸主名</a:t>
            </a:r>
            <a:r>
              <a:rPr lang="en-US" altLang="zh-TW" b="1" dirty="0" smtClean="0"/>
              <a:t>】</a:t>
            </a:r>
            <a:r>
              <a:rPr lang="en-US" altLang="zh-TW" b="1" dirty="0"/>
              <a:t/>
            </a:r>
            <a:br>
              <a:rPr lang="en-US" altLang="zh-TW" b="1" dirty="0"/>
            </a:br>
            <a:r>
              <a:rPr lang="zh-TW" altLang="en-US" sz="2200" b="1" dirty="0" smtClean="0"/>
              <a:t>生</a:t>
            </a:r>
            <a:r>
              <a:rPr lang="zh-TW" altLang="en-US" sz="2200" b="1" dirty="0"/>
              <a:t>命聖詩，</a:t>
            </a:r>
            <a:r>
              <a:rPr lang="en-US" altLang="zh-TW" sz="2200" b="1" dirty="0"/>
              <a:t>84</a:t>
            </a:r>
            <a:endParaRPr lang="en-US" sz="2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332037"/>
            <a:ext cx="8229600" cy="45259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b="1" dirty="0"/>
              <a:t>我來到主捨命十架前，哀求我主洗淨我罪愆，</a:t>
            </a:r>
            <a:br>
              <a:rPr lang="zh-TW" altLang="en-US" b="1" dirty="0"/>
            </a:br>
            <a:r>
              <a:rPr lang="zh-TW" altLang="en-US" b="1" dirty="0"/>
              <a:t>主寶貝血把我心洗淨，榮耀歸主名。</a:t>
            </a:r>
            <a:br>
              <a:rPr lang="zh-TW" altLang="en-US" b="1" dirty="0"/>
            </a:br>
            <a:r>
              <a:rPr lang="zh-TW" altLang="en-US" b="1" dirty="0"/>
              <a:t/>
            </a:r>
            <a:br>
              <a:rPr lang="zh-TW" altLang="en-US" b="1" dirty="0"/>
            </a:br>
            <a:r>
              <a:rPr lang="zh-TW" altLang="en-US" b="1" dirty="0" smtClean="0"/>
              <a:t>榮</a:t>
            </a:r>
            <a:r>
              <a:rPr lang="zh-TW" altLang="en-US" b="1" dirty="0"/>
              <a:t>耀歸主名，榮耀歸主名</a:t>
            </a:r>
            <a:r>
              <a:rPr lang="zh-TW" altLang="en-US" b="1" dirty="0" smtClean="0"/>
              <a:t>，</a:t>
            </a:r>
            <a:endParaRPr lang="en-US" altLang="zh-TW" b="1" dirty="0" smtClean="0"/>
          </a:p>
          <a:p>
            <a:pPr algn="ctr">
              <a:buNone/>
            </a:pPr>
            <a:r>
              <a:rPr lang="zh-TW" altLang="en-US" b="1" dirty="0" smtClean="0"/>
              <a:t>主</a:t>
            </a:r>
            <a:r>
              <a:rPr lang="zh-TW" altLang="en-US" b="1" dirty="0"/>
              <a:t>寶貝血把我心洗淨，榮耀歸主名。</a:t>
            </a:r>
            <a:br>
              <a:rPr lang="zh-TW" altLang="en-US" b="1" dirty="0"/>
            </a:br>
            <a:endParaRPr lang="zh-TW" altLang="en-US" b="1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2133600"/>
            <a:ext cx="8991600" cy="4724400"/>
          </a:xfrm>
        </p:spPr>
        <p:txBody>
          <a:bodyPr/>
          <a:lstStyle/>
          <a:p>
            <a:pPr>
              <a:buNone/>
            </a:pPr>
            <a:r>
              <a:rPr lang="zh-TW" altLang="en-US" b="1" dirty="0" smtClean="0"/>
              <a:t>何等奇妙，主赦我罪過，主居我心真甜蜜快樂；</a:t>
            </a:r>
            <a:endParaRPr lang="en-US" altLang="zh-TW" b="1" dirty="0" smtClean="0"/>
          </a:p>
          <a:p>
            <a:pPr algn="ctr">
              <a:buNone/>
            </a:pPr>
            <a:r>
              <a:rPr lang="zh-TW" altLang="en-US" b="1" dirty="0" smtClean="0"/>
              <a:t>十字架上主已收留我，榮耀歸主名。</a:t>
            </a:r>
            <a:endParaRPr lang="en-US" altLang="zh-TW" b="1" dirty="0" smtClean="0"/>
          </a:p>
          <a:p>
            <a:pPr algn="ctr">
              <a:buNone/>
            </a:pPr>
            <a:endParaRPr lang="en-US" b="1" dirty="0"/>
          </a:p>
          <a:p>
            <a:pPr algn="ctr">
              <a:buNone/>
            </a:pPr>
            <a:r>
              <a:rPr lang="zh-TW" altLang="en-US" b="1" dirty="0" smtClean="0"/>
              <a:t>榮耀歸主名，榮耀歸主名，</a:t>
            </a:r>
            <a:endParaRPr lang="en-US" altLang="zh-TW" b="1" dirty="0" smtClean="0"/>
          </a:p>
          <a:p>
            <a:pPr algn="ctr">
              <a:buNone/>
            </a:pPr>
            <a:r>
              <a:rPr lang="zh-TW" altLang="en-US" b="1" dirty="0" smtClean="0"/>
              <a:t>主寶貝血把我心洗淨，榮耀歸主名</a:t>
            </a:r>
            <a:r>
              <a:rPr lang="zh-TW" altLang="en-US" dirty="0" smtClean="0"/>
              <a:t>。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133600"/>
            <a:ext cx="8229600" cy="4525963"/>
          </a:xfrm>
        </p:spPr>
        <p:txBody>
          <a:bodyPr/>
          <a:lstStyle/>
          <a:p>
            <a:pPr algn="ctr">
              <a:buNone/>
            </a:pPr>
            <a:r>
              <a:rPr lang="zh-TW" altLang="en-US" b="1" dirty="0" smtClean="0"/>
              <a:t>主寶血泉能洗淨罪愆，我罪洗脫心快樂難言；</a:t>
            </a:r>
            <a:br>
              <a:rPr lang="zh-TW" altLang="en-US" b="1" dirty="0" smtClean="0"/>
            </a:br>
            <a:r>
              <a:rPr lang="zh-TW" altLang="en-US" b="1" dirty="0" smtClean="0"/>
              <a:t>主拯救我使我得潔淨，榮耀歸主名。</a:t>
            </a:r>
            <a:endParaRPr lang="en-US" altLang="zh-TW" b="1" dirty="0" smtClean="0"/>
          </a:p>
          <a:p>
            <a:pPr algn="ctr">
              <a:buNone/>
            </a:pPr>
            <a:endParaRPr lang="en-US" altLang="zh-TW" b="1" dirty="0" smtClean="0"/>
          </a:p>
          <a:p>
            <a:pPr algn="ctr">
              <a:buNone/>
            </a:pPr>
            <a:r>
              <a:rPr lang="zh-TW" altLang="en-US" b="1" dirty="0" smtClean="0"/>
              <a:t>榮耀歸主名，榮耀歸主名，</a:t>
            </a:r>
            <a:endParaRPr lang="en-US" altLang="zh-TW" b="1" dirty="0" smtClean="0"/>
          </a:p>
          <a:p>
            <a:pPr algn="ctr">
              <a:buNone/>
            </a:pPr>
            <a:r>
              <a:rPr lang="zh-TW" altLang="en-US" b="1" dirty="0" smtClean="0"/>
              <a:t>主寶貝血把我心洗淨，榮耀歸主名。</a:t>
            </a:r>
            <a:endParaRPr lang="en-US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09800"/>
            <a:ext cx="8229600" cy="4525963"/>
          </a:xfrm>
        </p:spPr>
        <p:txBody>
          <a:bodyPr/>
          <a:lstStyle/>
          <a:p>
            <a:pPr algn="ctr">
              <a:buNone/>
            </a:pPr>
            <a:r>
              <a:rPr lang="zh-TW" altLang="en-US" b="1" dirty="0" smtClean="0"/>
              <a:t>寶血泉源豐富又甘甜，快來就主俯伏主腳前；</a:t>
            </a:r>
            <a:br>
              <a:rPr lang="zh-TW" altLang="en-US" b="1" dirty="0" smtClean="0"/>
            </a:br>
            <a:r>
              <a:rPr lang="zh-TW" altLang="en-US" b="1" dirty="0" smtClean="0"/>
              <a:t>投寶血泉使你得完全，榮耀歸主名。</a:t>
            </a:r>
            <a:br>
              <a:rPr lang="zh-TW" altLang="en-US" b="1" dirty="0" smtClean="0"/>
            </a:br>
            <a:endParaRPr lang="zh-TW" altLang="en-US" b="1" dirty="0" smtClean="0"/>
          </a:p>
          <a:p>
            <a:pPr algn="ctr">
              <a:buNone/>
            </a:pPr>
            <a:r>
              <a:rPr lang="zh-TW" altLang="en-US" b="1" dirty="0" smtClean="0"/>
              <a:t>榮耀歸主名，榮耀歸主名，</a:t>
            </a:r>
            <a:endParaRPr lang="en-US" altLang="zh-TW" b="1" dirty="0"/>
          </a:p>
          <a:p>
            <a:pPr algn="ctr">
              <a:buNone/>
            </a:pPr>
            <a:r>
              <a:rPr lang="zh-TW" altLang="en-US" b="1" dirty="0" smtClean="0"/>
              <a:t>主寶貝血把我心洗淨，榮耀歸主名。</a:t>
            </a:r>
            <a:r>
              <a:rPr lang="zh-TW" altLang="en-US" dirty="0" smtClean="0"/>
              <a:t/>
            </a:r>
            <a:br>
              <a:rPr lang="zh-TW" altLang="en-US" dirty="0" smtClean="0"/>
            </a:br>
            <a:endParaRPr lang="zh-TW" alt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132</Words>
  <Application>Microsoft Office PowerPoint</Application>
  <PresentationFormat>On-screen Show (4:3)</PresentationFormat>
  <Paragraphs>15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【榮耀歸主名】 生命聖詩，84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【榮耀歸主名】 生命聖詩，84</dc:title>
  <dc:creator>Owner</dc:creator>
  <cp:lastModifiedBy>Owner</cp:lastModifiedBy>
  <cp:revision>1</cp:revision>
  <dcterms:created xsi:type="dcterms:W3CDTF">2013-04-07T02:03:54Z</dcterms:created>
  <dcterms:modified xsi:type="dcterms:W3CDTF">2013-04-07T02:08:04Z</dcterms:modified>
</cp:coreProperties>
</file>