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205E2-01A4-42C0-8704-93DE4F7760E3}" type="datetimeFigureOut">
              <a:rPr lang="en-US" smtClean="0"/>
              <a:t>12/25/2011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E187-4463-4C15-B2D8-78D66F5565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小伯利恆</a:t>
            </a:r>
            <a:r>
              <a:rPr lang="en-US" altLang="zh-TW" b="1" dirty="0" smtClean="0"/>
              <a:t>】 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94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美哉聖城，小伯利恆，你是何等寧靜；</a:t>
            </a:r>
            <a:br>
              <a:rPr lang="zh-TW" altLang="en-US" b="1" dirty="0" smtClean="0"/>
            </a:br>
            <a:r>
              <a:rPr lang="zh-TW" altLang="en-US" b="1" dirty="0" smtClean="0"/>
              <a:t>更深夜靜，沈睡無夢，群星悄然運行；</a:t>
            </a:r>
            <a:br>
              <a:rPr lang="zh-TW" altLang="en-US" b="1" dirty="0" smtClean="0"/>
            </a:br>
            <a:r>
              <a:rPr lang="zh-TW" altLang="en-US" b="1" dirty="0" smtClean="0"/>
              <a:t>但在你黑暗街道，顯耀永恆之光，</a:t>
            </a:r>
            <a:br>
              <a:rPr lang="zh-TW" altLang="en-US" b="1" dirty="0" smtClean="0"/>
            </a:br>
            <a:r>
              <a:rPr lang="zh-TW" altLang="en-US" b="1" dirty="0" smtClean="0"/>
              <a:t>萬世期望，戰兢等待，今宵匯集此方。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因馬利亞誕生聖嬰，天軍雲集天空，</a:t>
            </a:r>
            <a:br>
              <a:rPr lang="zh-TW" altLang="en-US" b="1" dirty="0" smtClean="0"/>
            </a:br>
            <a:r>
              <a:rPr lang="zh-TW" altLang="en-US" b="1" dirty="0" smtClean="0"/>
              <a:t>寒夜已深，眾生安眠，天使護衛愛羡；</a:t>
            </a:r>
            <a:br>
              <a:rPr lang="zh-TW" altLang="en-US" b="1" dirty="0" smtClean="0"/>
            </a:br>
            <a:r>
              <a:rPr lang="zh-TW" altLang="en-US" b="1" dirty="0" smtClean="0"/>
              <a:t>天上晨星同宣告聖誕神聖佳音，</a:t>
            </a:r>
            <a:br>
              <a:rPr lang="zh-TW" altLang="en-US" b="1" dirty="0" smtClean="0"/>
            </a:br>
            <a:r>
              <a:rPr lang="zh-TW" altLang="en-US" b="1" dirty="0" smtClean="0"/>
              <a:t>天上榮耀歸與真神，地上平安歸人。</a:t>
            </a: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何等安寧，何等恬靜，真神賜奇妙恩，</a:t>
            </a:r>
            <a:br>
              <a:rPr lang="zh-TW" altLang="en-US" b="1" dirty="0" smtClean="0"/>
            </a:br>
            <a:r>
              <a:rPr lang="zh-TW" altLang="en-US" b="1" dirty="0" smtClean="0"/>
              <a:t>神將各樣屬天恩惠，注入千萬人心；</a:t>
            </a:r>
            <a:br>
              <a:rPr lang="zh-TW" altLang="en-US" b="1" dirty="0" smtClean="0"/>
            </a:br>
            <a:r>
              <a:rPr lang="zh-TW" altLang="en-US" b="1" dirty="0" smtClean="0"/>
              <a:t>因世界充滿罪惡，主降無人聽聞，</a:t>
            </a:r>
            <a:br>
              <a:rPr lang="zh-TW" altLang="en-US" b="1" dirty="0" smtClean="0"/>
            </a:br>
            <a:r>
              <a:rPr lang="zh-TW" altLang="en-US" b="1" dirty="0" smtClean="0"/>
              <a:t>誰肯謙卑打開心門，主必進入其心。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伯利恆城至聖嬰孩，我們求你降臨，</a:t>
            </a:r>
            <a:br>
              <a:rPr lang="zh-TW" altLang="en-US" b="1" dirty="0" smtClean="0"/>
            </a:br>
            <a:r>
              <a:rPr lang="zh-TW" altLang="en-US" b="1" dirty="0" smtClean="0"/>
              <a:t>除去我心一切罪孽，降生在我心中；</a:t>
            </a:r>
            <a:br>
              <a:rPr lang="zh-TW" altLang="en-US" b="1" dirty="0" smtClean="0"/>
            </a:br>
            <a:r>
              <a:rPr lang="zh-TW" altLang="en-US" b="1" dirty="0" smtClean="0"/>
              <a:t>我聽聖誕之天使宣告大喜佳音，</a:t>
            </a:r>
            <a:br>
              <a:rPr lang="zh-TW" altLang="en-US" b="1" dirty="0" smtClean="0"/>
            </a:br>
            <a:r>
              <a:rPr lang="zh-TW" altLang="en-US" b="1" dirty="0" smtClean="0"/>
              <a:t>懇求以馬內利我王，永遠居住我心。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【小伯利恆】  生命聖詩，94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【小伯利恆】  生命聖詩，94 </dc:title>
  <dc:creator>phil tsang</dc:creator>
  <cp:lastModifiedBy>phil tsang</cp:lastModifiedBy>
  <cp:revision>1</cp:revision>
  <dcterms:created xsi:type="dcterms:W3CDTF">2011-12-25T13:21:58Z</dcterms:created>
  <dcterms:modified xsi:type="dcterms:W3CDTF">2011-12-25T13:26:30Z</dcterms:modified>
</cp:coreProperties>
</file>