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9997-B125-40D4-B021-E6CB9CD1A8F0}" type="datetimeFigureOut">
              <a:rPr lang="en-US" smtClean="0"/>
              <a:pPr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慶賀主受膏為王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96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74953"/>
            <a:ext cx="8686800" cy="398304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4000" dirty="0" smtClean="0"/>
              <a:t>1 </a:t>
            </a:r>
            <a:r>
              <a:rPr lang="zh-TW" altLang="en-US" sz="4000" dirty="0" smtClean="0"/>
              <a:t>慶賀真神所膏立，大衛偉大後裔！</a:t>
            </a:r>
            <a:br>
              <a:rPr lang="zh-TW" altLang="en-US" sz="4000" dirty="0" smtClean="0"/>
            </a:br>
            <a:r>
              <a:rPr lang="zh-TW" altLang="en-US" sz="4000" dirty="0" smtClean="0"/>
              <a:t>賀祂按預定時辰，開始統治凡塵！</a:t>
            </a:r>
            <a:br>
              <a:rPr lang="zh-TW" altLang="en-US" sz="4000" dirty="0" smtClean="0"/>
            </a:br>
            <a:r>
              <a:rPr lang="zh-TW" altLang="en-US" sz="4000" dirty="0" smtClean="0"/>
              <a:t>祂來解除諸壓制，釋放被擄的人；</a:t>
            </a:r>
            <a:br>
              <a:rPr lang="zh-TW" altLang="en-US" sz="4000" dirty="0" smtClean="0"/>
            </a:br>
            <a:r>
              <a:rPr lang="zh-TW" altLang="en-US" sz="4000" dirty="0" smtClean="0"/>
              <a:t>祂來消滅眾罪惡，公平治理萬民！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慶賀主受膏為王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96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2  </a:t>
            </a:r>
            <a:r>
              <a:rPr lang="zh-TW" altLang="en-US" sz="4000" dirty="0" smtClean="0"/>
              <a:t>主來賜拯救之恩，脫離不平待遇；</a:t>
            </a:r>
            <a:br>
              <a:rPr lang="zh-TW" altLang="en-US" sz="4000" dirty="0" smtClean="0"/>
            </a:br>
            <a:r>
              <a:rPr lang="zh-TW" altLang="en-US" sz="4000" dirty="0" smtClean="0"/>
              <a:t>扶助缺乏貧窮人，鼓勵弱者不屈；</a:t>
            </a:r>
            <a:br>
              <a:rPr lang="zh-TW" altLang="en-US" sz="4000" dirty="0" smtClean="0"/>
            </a:br>
            <a:r>
              <a:rPr lang="zh-TW" altLang="en-US" sz="4000" dirty="0" smtClean="0"/>
              <a:t>祂使歎息變歌唱，黑暗轉為光明；</a:t>
            </a:r>
            <a:br>
              <a:rPr lang="zh-TW" altLang="en-US" sz="4000" dirty="0" smtClean="0"/>
            </a:br>
            <a:r>
              <a:rPr lang="zh-TW" altLang="en-US" sz="4000" dirty="0" smtClean="0"/>
              <a:t>定罪待死的靈魂，祂竟珍愛救拯。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慶賀主受膏為王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96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643182"/>
            <a:ext cx="9001156" cy="36972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3   </a:t>
            </a:r>
            <a:r>
              <a:rPr lang="zh-TW" altLang="en-US" sz="4000" dirty="0" smtClean="0"/>
              <a:t>主將降臨如甘霖，滋潤沃土良田；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/>
              <a:t> </a:t>
            </a:r>
            <a:r>
              <a:rPr lang="zh-TW" altLang="en-US" sz="4000" dirty="0" smtClean="0"/>
              <a:t>喜樂，愛，望，如花朵，綻開在祂腳邊；</a:t>
            </a:r>
            <a:br>
              <a:rPr lang="zh-TW" altLang="en-US" sz="4000" dirty="0" smtClean="0"/>
            </a:br>
            <a:r>
              <a:rPr lang="zh-TW" altLang="en-US" sz="4000" dirty="0" smtClean="0"/>
              <a:t>在祂面前群山上，平安是祂先鋒，</a:t>
            </a:r>
            <a:br>
              <a:rPr lang="zh-TW" altLang="en-US" sz="4000" dirty="0" smtClean="0"/>
            </a:br>
            <a:r>
              <a:rPr lang="zh-TW" altLang="en-US" sz="4000" dirty="0" smtClean="0"/>
              <a:t>公義湧出如清泉，流入平原之中。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慶賀主受膏為王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96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428868"/>
            <a:ext cx="8715436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4  </a:t>
            </a:r>
            <a:r>
              <a:rPr lang="zh-TW" altLang="en-US" sz="4000" dirty="0" smtClean="0"/>
              <a:t>萬國君王同俯伏，奉獻黃金乳香；</a:t>
            </a:r>
            <a:br>
              <a:rPr lang="zh-TW" altLang="en-US" sz="4000" dirty="0" smtClean="0"/>
            </a:br>
            <a:r>
              <a:rPr lang="zh-TW" altLang="en-US" sz="4000" dirty="0" smtClean="0"/>
              <a:t>萬國萬民同敬拜，高聲讚美頌揚；</a:t>
            </a:r>
            <a:br>
              <a:rPr lang="zh-TW" altLang="en-US" sz="4000" dirty="0" smtClean="0"/>
            </a:br>
            <a:r>
              <a:rPr lang="zh-TW" altLang="en-US" sz="4000" dirty="0" smtClean="0"/>
              <a:t>不住向祂獻禱告，日日心香升上，</a:t>
            </a:r>
            <a:br>
              <a:rPr lang="zh-TW" altLang="en-US" sz="4000" dirty="0" smtClean="0"/>
            </a:br>
            <a:r>
              <a:rPr lang="zh-TW" altLang="en-US" sz="4000" dirty="0" smtClean="0"/>
              <a:t>天國更開拓擴展，主治悠久無疆。</a:t>
            </a:r>
            <a:br>
              <a:rPr lang="zh-TW" altLang="en-US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【慶賀主受膏為王】 詩集：生命聖詩，96 </vt:lpstr>
      <vt:lpstr>【慶賀主受膏為王】 詩集：生命聖詩，96 </vt:lpstr>
      <vt:lpstr>【慶賀主受膏為王】 詩集：生命聖詩，96 </vt:lpstr>
      <vt:lpstr>【慶賀主受膏為王】 詩集：生命聖詩，96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【慶賀主受膏為王】 詩集：生命聖詩，96 </dc:title>
  <dc:creator>phil tsang</dc:creator>
  <cp:lastModifiedBy>phil tsang</cp:lastModifiedBy>
  <cp:revision>2</cp:revision>
  <dcterms:created xsi:type="dcterms:W3CDTF">2009-12-13T05:51:13Z</dcterms:created>
  <dcterms:modified xsi:type="dcterms:W3CDTF">2010-01-10T05:57:24Z</dcterms:modified>
</cp:coreProperties>
</file>