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4E62-6839-4AEF-A8FF-EAF20F75DAF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B8C1-BAD3-40BB-82F2-C6D8464394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求主來住我心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詩集：生命聖詩，</a:t>
            </a:r>
            <a:r>
              <a:rPr lang="en-US" altLang="zh-TW" sz="2700" b="1" dirty="0" smtClean="0"/>
              <a:t>107</a:t>
            </a:r>
            <a:br>
              <a:rPr lang="en-US" altLang="zh-TW" sz="2700" b="1" dirty="0" smtClean="0"/>
            </a:b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4904"/>
            <a:ext cx="9036496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3600" dirty="0" smtClean="0"/>
              <a:t>1  </a:t>
            </a:r>
            <a:r>
              <a:rPr lang="zh-TW" altLang="en-US" sz="3600" b="1" dirty="0" smtClean="0"/>
              <a:t>救主離棄寶座榮冕，甘願降世為救我，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因伯利恆客店無房，只用馬槽當臥床。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求主耶穌住我心里，我心有空房為你，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求主耶穌來住我心里，我心有空房為你。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332037"/>
            <a:ext cx="8964488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sz="3600" dirty="0" smtClean="0"/>
              <a:t>2  </a:t>
            </a:r>
            <a:r>
              <a:rPr lang="zh-TW" altLang="en-US" sz="3600" b="1" dirty="0" smtClean="0"/>
              <a:t>天使歡唱，天庭迴響，充滿你無限權威，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你竟虛己，成為貧窮，降臨塵世甘寒微。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求主耶穌住我心里，我心有空房為你，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求主耶穌來住我心里，我心有空房為你。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36912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sz="3600" b="1" dirty="0" smtClean="0"/>
              <a:t>3  </a:t>
            </a:r>
            <a:r>
              <a:rPr lang="zh-TW" altLang="en-US" sz="3600" b="1" dirty="0" smtClean="0"/>
              <a:t>飛鳥有窩，狐狸有洞，惟獨神子奔西東，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加利利曠野度寒暑，甚至無枕首之處。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求主耶穌住我心里，我心有空房為你，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求主耶穌來住我心里，我心有空房為你。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3600" b="1" dirty="0" smtClean="0"/>
              <a:t>4  </a:t>
            </a:r>
            <a:r>
              <a:rPr lang="zh-TW" altLang="en-US" sz="3600" b="1" dirty="0" smtClean="0"/>
              <a:t>主昔來世傳永生道，使人得釋放，自由，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反受譏諷，荊冕戲弄，被釘十架寶血流。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求主耶穌住我心里，我心有空房為你，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求主耶穌來住我心里，我心有空房為你。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4544" y="2332037"/>
            <a:ext cx="9468544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sz="3600" b="1" dirty="0" smtClean="0"/>
              <a:t>5  </a:t>
            </a:r>
            <a:r>
              <a:rPr lang="zh-TW" altLang="en-US" sz="3600" b="1" dirty="0" smtClean="0"/>
              <a:t>諸天歡呼，天使歌唱，得勝主再臨地上，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召我回家，又對我說：「我身邊有你居所」。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當主耶穌回來召我，我心將何等快樂，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當主耶穌回來呼召我，我心將何等快樂。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102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【求主來住我心】 詩集：生命聖詩，107 </vt:lpstr>
      <vt:lpstr>Slide 2</vt:lpstr>
      <vt:lpstr>Slide 3</vt:lpstr>
      <vt:lpstr>Slide 4</vt:lpstr>
      <vt:lpstr>Slide 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【求主來住我心】 詩集：生命聖詩，107 </dc:title>
  <dc:creator>phil tsang</dc:creator>
  <cp:lastModifiedBy>phil tsang</cp:lastModifiedBy>
  <cp:revision>1</cp:revision>
  <dcterms:created xsi:type="dcterms:W3CDTF">2010-12-26T06:12:14Z</dcterms:created>
  <dcterms:modified xsi:type="dcterms:W3CDTF">2010-12-26T06:16:48Z</dcterms:modified>
</cp:coreProperties>
</file>