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167A3-F5AC-46D8-B3D6-7AF7DBFF3E51}" type="datetimeFigureOut">
              <a:rPr lang="en-US" smtClean="0"/>
              <a:pPr/>
              <a:t>4/2/2011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049DB-7640-4F09-88D9-4A91A670F10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0004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古舊十架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120</a:t>
            </a:r>
            <a:br>
              <a:rPr lang="en-US" altLang="zh-TW" sz="2700" b="1" dirty="0" smtClean="0"/>
            </a:b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5926"/>
            <a:ext cx="9144000" cy="5072074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altLang="zh-TW" b="1" dirty="0" smtClean="0"/>
              <a:t>1      </a:t>
            </a:r>
            <a:r>
              <a:rPr lang="zh-TW" altLang="en-US" b="1" dirty="0" smtClean="0"/>
              <a:t>各各他山嶺上，矗立古舊十架，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是羞辱與痛苦記號；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神愛子主耶穌，為我們被釘死，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這十架是我最愛最寶。</a:t>
            </a:r>
            <a:br>
              <a:rPr lang="zh-TW" altLang="en-US" b="1" dirty="0" smtClean="0"/>
            </a:b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 </a:t>
            </a:r>
            <a:r>
              <a:rPr lang="zh-TW" altLang="en-US" b="1" dirty="0" smtClean="0"/>
              <a:t>    </a:t>
            </a:r>
            <a:r>
              <a:rPr lang="zh-TW" altLang="en-US" b="1" dirty="0" smtClean="0"/>
              <a:t>故</a:t>
            </a:r>
            <a:r>
              <a:rPr lang="zh-TW" altLang="en-US" b="1" dirty="0" smtClean="0"/>
              <a:t>我愛高舉主十字架，願將世上虛榮全放下，</a:t>
            </a:r>
            <a:br>
              <a:rPr lang="zh-TW" altLang="en-US" b="1" dirty="0" smtClean="0"/>
            </a:br>
            <a:r>
              <a:rPr lang="zh-TW" altLang="en-US" b="1" dirty="0" smtClean="0"/>
              <a:t> </a:t>
            </a:r>
            <a:r>
              <a:rPr lang="zh-TW" altLang="en-US" b="1" dirty="0" smtClean="0"/>
              <a:t>我</a:t>
            </a:r>
            <a:r>
              <a:rPr lang="zh-TW" altLang="en-US" b="1" dirty="0" smtClean="0"/>
              <a:t>一生要背負十字架，到那天可換公義冠冕。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2        </a:t>
            </a:r>
            <a:r>
              <a:rPr lang="zh-TW" altLang="en-US" b="1" dirty="0" smtClean="0"/>
              <a:t>這古舊十字架，被世人所輕視，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我卻以十架為寶貴；</a:t>
            </a:r>
            <a:br>
              <a:rPr lang="zh-TW" altLang="en-US" b="1" dirty="0" smtClean="0"/>
            </a:br>
            <a:r>
              <a:rPr lang="zh-TW" altLang="en-US" b="1" dirty="0" smtClean="0"/>
              <a:t>神愛子主耶穌，捨棄天堂榮華，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願背負十架往各各他。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 </a:t>
            </a:r>
            <a:r>
              <a:rPr lang="zh-TW" altLang="en-US" b="1" dirty="0" smtClean="0"/>
              <a:t>    </a:t>
            </a:r>
            <a:r>
              <a:rPr lang="zh-TW" altLang="en-US" b="1" dirty="0" smtClean="0"/>
              <a:t>故</a:t>
            </a:r>
            <a:r>
              <a:rPr lang="zh-TW" altLang="en-US" b="1" dirty="0" smtClean="0"/>
              <a:t>我愛高舉主十字架，願將世上虛榮全放下，</a:t>
            </a:r>
            <a:br>
              <a:rPr lang="zh-TW" altLang="en-US" b="1" dirty="0" smtClean="0"/>
            </a:br>
            <a:r>
              <a:rPr lang="zh-TW" altLang="en-US" b="1" dirty="0" smtClean="0"/>
              <a:t>我</a:t>
            </a:r>
            <a:r>
              <a:rPr lang="zh-TW" altLang="en-US" b="1" dirty="0" smtClean="0"/>
              <a:t>一生要背負十字架，到那天可換公義冠冕。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3        </a:t>
            </a:r>
            <a:r>
              <a:rPr lang="zh-TW" altLang="en-US" b="1" dirty="0" smtClean="0"/>
              <a:t>各各他十字架，雖有血跡斑斑，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我看它仍聖潔華美；</a:t>
            </a:r>
            <a:br>
              <a:rPr lang="zh-TW" altLang="en-US" b="1" dirty="0" smtClean="0"/>
            </a:br>
            <a:r>
              <a:rPr lang="zh-TW" altLang="en-US" b="1" dirty="0" smtClean="0"/>
              <a:t>因救主在十架為我罪被釘死，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我罪惡全赦免得稱義。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 smtClean="0"/>
              <a:t> 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故</a:t>
            </a:r>
            <a:r>
              <a:rPr lang="zh-TW" altLang="en-US" b="1" dirty="0" smtClean="0"/>
              <a:t>我愛高舉主十字架，願將世上虛榮全放下，</a:t>
            </a:r>
            <a:br>
              <a:rPr lang="zh-TW" altLang="en-US" b="1" dirty="0" smtClean="0"/>
            </a:br>
            <a:r>
              <a:rPr lang="zh-TW" altLang="en-US" b="1" dirty="0" smtClean="0"/>
              <a:t>我</a:t>
            </a:r>
            <a:r>
              <a:rPr lang="zh-TW" altLang="en-US" b="1" dirty="0" smtClean="0"/>
              <a:t>一生要背負十字架，到那天可換公義冠冕。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endParaRPr lang="en-US" altLang="zh-TW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43510"/>
          </a:xfrm>
        </p:spPr>
        <p:txBody>
          <a:bodyPr/>
          <a:lstStyle/>
          <a:p>
            <a:pPr marL="514350" indent="-514350" algn="ctr">
              <a:buAutoNum type="arabicPlain" startAt="4"/>
            </a:pPr>
            <a:r>
              <a:rPr lang="zh-TW" altLang="en-US" b="1" dirty="0" smtClean="0"/>
              <a:t>對這古舊十架，我願永遠忠誠，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甘受世人辱罵恥笑；</a:t>
            </a:r>
            <a:br>
              <a:rPr lang="zh-TW" altLang="en-US" b="1" dirty="0" smtClean="0"/>
            </a:br>
            <a:r>
              <a:rPr lang="zh-TW" altLang="en-US" b="1" dirty="0" smtClean="0"/>
              <a:t>救主快要再來，迎接我到天家，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與救主共享永遠榮耀。</a:t>
            </a:r>
            <a:endParaRPr lang="en-US" altLang="zh-TW" b="1" dirty="0"/>
          </a:p>
          <a:p>
            <a:pPr marL="514350" indent="-514350" algn="ctr">
              <a:buNone/>
            </a:pPr>
            <a:endParaRPr lang="en-US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</a:t>
            </a:r>
            <a:r>
              <a:rPr lang="zh-TW" altLang="en-US" b="1" dirty="0" smtClean="0"/>
              <a:t>     </a:t>
            </a:r>
            <a:r>
              <a:rPr lang="zh-TW" altLang="en-US" b="1" dirty="0" smtClean="0"/>
              <a:t>故</a:t>
            </a:r>
            <a:r>
              <a:rPr lang="zh-TW" altLang="en-US" b="1" dirty="0" smtClean="0"/>
              <a:t>我愛高舉主十字架，願將世上虛榮全放下</a:t>
            </a:r>
            <a:r>
              <a:rPr lang="zh-TW" altLang="en-US" b="1" dirty="0" smtClean="0"/>
              <a:t>，我</a:t>
            </a:r>
            <a:r>
              <a:rPr lang="zh-TW" altLang="en-US" b="1" dirty="0" smtClean="0"/>
              <a:t>一生要背負十字架，到那天可換公義冠冕。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125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【古舊十架】 詩集：生命聖詩，120 </vt:lpstr>
      <vt:lpstr>Slide 2</vt:lpstr>
      <vt:lpstr>Slide 3</vt:lpstr>
      <vt:lpstr> 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【古舊十架】 詩集：生命聖詩，120 </dc:title>
  <dc:creator>phil tsang</dc:creator>
  <cp:lastModifiedBy>phil tsang</cp:lastModifiedBy>
  <cp:revision>2</cp:revision>
  <dcterms:created xsi:type="dcterms:W3CDTF">2010-01-03T05:16:50Z</dcterms:created>
  <dcterms:modified xsi:type="dcterms:W3CDTF">2011-04-03T03:53:08Z</dcterms:modified>
</cp:coreProperties>
</file>