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C1CA-517E-40BD-8F5F-6D985A5585A0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108E-A493-4225-821B-F0E1BD79E4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C1CA-517E-40BD-8F5F-6D985A5585A0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108E-A493-4225-821B-F0E1BD79E4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C1CA-517E-40BD-8F5F-6D985A5585A0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108E-A493-4225-821B-F0E1BD79E4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C1CA-517E-40BD-8F5F-6D985A5585A0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108E-A493-4225-821B-F0E1BD79E4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C1CA-517E-40BD-8F5F-6D985A5585A0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108E-A493-4225-821B-F0E1BD79E4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C1CA-517E-40BD-8F5F-6D985A5585A0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108E-A493-4225-821B-F0E1BD79E4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C1CA-517E-40BD-8F5F-6D985A5585A0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108E-A493-4225-821B-F0E1BD79E4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C1CA-517E-40BD-8F5F-6D985A5585A0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108E-A493-4225-821B-F0E1BD79E4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C1CA-517E-40BD-8F5F-6D985A5585A0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108E-A493-4225-821B-F0E1BD79E4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C1CA-517E-40BD-8F5F-6D985A5585A0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108E-A493-4225-821B-F0E1BD79E4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C1CA-517E-40BD-8F5F-6D985A5585A0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8108E-A493-4225-821B-F0E1BD79E4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9C1CA-517E-40BD-8F5F-6D985A5585A0}" type="datetimeFigureOut">
              <a:rPr lang="en-US" smtClean="0"/>
              <a:t>10/1/2011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108E-A493-4225-821B-F0E1BD79E4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主為何死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200" b="1" dirty="0" smtClean="0"/>
              <a:t>生命聖詩，</a:t>
            </a:r>
            <a:r>
              <a:rPr lang="en-US" altLang="zh-TW" sz="2200" b="1" dirty="0" smtClean="0"/>
              <a:t>123</a:t>
            </a:r>
            <a:r>
              <a:rPr lang="zh-TW" altLang="en-US" sz="2200" b="1" dirty="0" smtClean="0"/>
              <a:t>　</a:t>
            </a:r>
            <a:r>
              <a:rPr lang="zh-TW" altLang="en-US" dirty="0" smtClean="0"/>
              <a:t>　　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3542" y="1760240"/>
            <a:ext cx="9144000" cy="5445224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dirty="0" smtClean="0"/>
              <a:t>    </a:t>
            </a:r>
            <a:r>
              <a:rPr lang="zh-TW" altLang="en-US" b="1" dirty="0" smtClean="0"/>
              <a:t>你可知道有何事，令我激動樂如斯？</a:t>
            </a:r>
            <a:br>
              <a:rPr lang="zh-TW" altLang="en-US" b="1" dirty="0" smtClean="0"/>
            </a:br>
            <a:r>
              <a:rPr lang="zh-TW" altLang="en-US" b="1" dirty="0" smtClean="0"/>
              <a:t>我有何獎賞能贏？我以何名字為榮？</a:t>
            </a:r>
            <a:endParaRPr lang="en-US" altLang="zh-TW" b="1" dirty="0" smtClean="0"/>
          </a:p>
          <a:p>
            <a:pPr algn="ctr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</a:t>
            </a:r>
            <a:r>
              <a:rPr lang="zh-TW" altLang="en-US" b="1" dirty="0" smtClean="0"/>
              <a:t>耶穌，釘十架之主。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/>
          </a:p>
          <a:p>
            <a:pPr algn="ctr">
              <a:buNone/>
            </a:pPr>
            <a:r>
              <a:rPr lang="zh-TW" altLang="en-US" b="1" dirty="0" smtClean="0"/>
              <a:t>誰勝最兇猛敵人？誰慰最悲苦之心？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心志軟弱誰興起？隱藏傷痛誰醫治？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耶穌，釘十架之主。</a:t>
            </a:r>
            <a:br>
              <a:rPr lang="zh-TW" altLang="en-US" b="1" dirty="0" smtClean="0"/>
            </a:br>
            <a:endParaRPr lang="en-US" b="1" dirty="0" smtClean="0"/>
          </a:p>
          <a:p>
            <a:pPr algn="ctr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733256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zh-TW" altLang="en-US" b="1" dirty="0" smtClean="0"/>
              <a:t>是誰使生命活潑？是誰使死亡滅絕？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誰把我放其右邊，在無數天軍中間？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耶穌，釘十架之主。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/>
          </a:p>
          <a:p>
            <a:pPr algn="ctr">
              <a:buNone/>
            </a:pPr>
            <a:r>
              <a:rPr lang="zh-TW" altLang="en-US" b="1" dirty="0" smtClean="0"/>
              <a:t>這是我所知大事，令我激動樂如斯。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祂捨生命，勝死權，我惟信靠心意尊，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耶穌，釘十架之主。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 algn="ctr">
              <a:buNone/>
            </a:pPr>
            <a:endParaRPr lang="en-US" altLang="zh-TW" dirty="0" smtClean="0"/>
          </a:p>
          <a:p>
            <a:pPr algn="ctr">
              <a:buNone/>
            </a:pPr>
            <a:endParaRPr lang="en-US" altLang="zh-TW" dirty="0"/>
          </a:p>
          <a:p>
            <a:pPr algn="ctr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106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【主為何死】 生命聖詩，123　　　　</vt:lpstr>
      <vt:lpstr>Slide 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【主為何死】 生命聖詩，123　　　　</dc:title>
  <dc:creator>phil tsang</dc:creator>
  <cp:lastModifiedBy>phil tsang</cp:lastModifiedBy>
  <cp:revision>1</cp:revision>
  <dcterms:created xsi:type="dcterms:W3CDTF">2011-10-02T03:15:19Z</dcterms:created>
  <dcterms:modified xsi:type="dcterms:W3CDTF">2011-10-02T03:19:19Z</dcterms:modified>
</cp:coreProperties>
</file>