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B18F-05AD-4112-B180-121E79F9CCD7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A03F-5150-4A35-9C1D-73C1110FA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B18F-05AD-4112-B180-121E79F9CCD7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A03F-5150-4A35-9C1D-73C1110FA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B18F-05AD-4112-B180-121E79F9CCD7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A03F-5150-4A35-9C1D-73C1110FA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B18F-05AD-4112-B180-121E79F9CCD7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A03F-5150-4A35-9C1D-73C1110FA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B18F-05AD-4112-B180-121E79F9CCD7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A03F-5150-4A35-9C1D-73C1110FA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B18F-05AD-4112-B180-121E79F9CCD7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A03F-5150-4A35-9C1D-73C1110FA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B18F-05AD-4112-B180-121E79F9CCD7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A03F-5150-4A35-9C1D-73C1110FA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B18F-05AD-4112-B180-121E79F9CCD7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A03F-5150-4A35-9C1D-73C1110FA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B18F-05AD-4112-B180-121E79F9CCD7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A03F-5150-4A35-9C1D-73C1110FA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B18F-05AD-4112-B180-121E79F9CCD7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A03F-5150-4A35-9C1D-73C1110FA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4B18F-05AD-4112-B180-121E79F9CCD7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8A03F-5150-4A35-9C1D-73C1110FA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4B18F-05AD-4112-B180-121E79F9CCD7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A03F-5150-4A35-9C1D-73C1110FA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【</a:t>
            </a:r>
            <a:r>
              <a:rPr lang="zh-TW" altLang="en-US" b="1" dirty="0" smtClean="0"/>
              <a:t>領我</a:t>
            </a:r>
            <a:r>
              <a:rPr lang="zh-TW" altLang="en-US" b="1" dirty="0"/>
              <a:t>到髑髏地</a:t>
            </a:r>
            <a:r>
              <a:rPr lang="en-US" altLang="zh-TW" b="1" dirty="0"/>
              <a:t>】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125</a:t>
            </a: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53136"/>
          </a:xfrm>
        </p:spPr>
        <p:txBody>
          <a:bodyPr>
            <a:normAutofit/>
          </a:bodyPr>
          <a:lstStyle/>
          <a:p>
            <a:pPr marL="514350" indent="-514350" algn="ctr">
              <a:buAutoNum type="arabicPlain"/>
            </a:pPr>
            <a:r>
              <a:rPr lang="zh-TW" altLang="en-US" b="1" dirty="0" smtClean="0"/>
              <a:t>生</a:t>
            </a:r>
            <a:r>
              <a:rPr lang="zh-TW" altLang="en-US" b="1" dirty="0"/>
              <a:t>命之主，願你作王，榮耀都歸於你，</a:t>
            </a:r>
            <a:br>
              <a:rPr lang="zh-TW" altLang="en-US" b="1" dirty="0"/>
            </a:br>
            <a:r>
              <a:rPr lang="zh-TW" altLang="en-US" b="1" dirty="0"/>
              <a:t>使我莫忘你荊棘冕，領我到髑髏地。</a:t>
            </a:r>
            <a:br>
              <a:rPr lang="zh-TW" altLang="en-US" b="1" dirty="0"/>
            </a:br>
            <a:endParaRPr lang="en-CA" altLang="zh-TW" b="1" dirty="0" smtClean="0"/>
          </a:p>
          <a:p>
            <a:pPr marL="514350" indent="-514350" algn="ctr">
              <a:buAutoNum type="arabicPlain"/>
            </a:pPr>
            <a:r>
              <a:rPr lang="en-CA" altLang="zh-TW" b="1" dirty="0" smtClean="0"/>
              <a:t>   </a:t>
            </a:r>
            <a:r>
              <a:rPr lang="zh-TW" altLang="en-US" b="1" dirty="0" smtClean="0"/>
              <a:t>請</a:t>
            </a:r>
            <a:r>
              <a:rPr lang="zh-TW" altLang="en-US" b="1" dirty="0"/>
              <a:t>明示我你安葬墓，門徒曾悼念你，</a:t>
            </a:r>
            <a:br>
              <a:rPr lang="zh-TW" altLang="en-US" b="1" dirty="0"/>
            </a:br>
            <a:r>
              <a:rPr lang="zh-TW" altLang="en-US" b="1" dirty="0"/>
              <a:t>白衣天使在外守護，當你安睡墓裡。</a:t>
            </a:r>
            <a:br>
              <a:rPr lang="zh-TW" altLang="en-US" b="1" dirty="0"/>
            </a:br>
            <a:r>
              <a:rPr lang="zh-TW" altLang="en-US" b="1" dirty="0"/>
              <a:t/>
            </a:r>
            <a:br>
              <a:rPr lang="zh-TW" altLang="en-US" b="1" dirty="0"/>
            </a:br>
            <a:endParaRPr lang="zh-TW" altLang="en-US" b="1" dirty="0"/>
          </a:p>
          <a:p>
            <a:pPr algn="ctr">
              <a:buNone/>
            </a:pPr>
            <a:r>
              <a:rPr lang="zh-TW" altLang="en-US" b="1" dirty="0"/>
              <a:t>副歌：使我莫忘客西馬尼，莫忘我主痛苦受死，</a:t>
            </a:r>
            <a:br>
              <a:rPr lang="zh-TW" altLang="en-US" b="1" dirty="0"/>
            </a:br>
            <a:r>
              <a:rPr lang="zh-TW" altLang="en-US" b="1" dirty="0"/>
              <a:t>　　　莫忘我主仁愛慈悲，領我到觸髏地。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11256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altLang="zh-TW" b="1" dirty="0" smtClean="0"/>
              <a:t>3    </a:t>
            </a:r>
            <a:r>
              <a:rPr lang="zh-TW" altLang="en-US" b="1" dirty="0" smtClean="0"/>
              <a:t>願</a:t>
            </a:r>
            <a:r>
              <a:rPr lang="zh-TW" altLang="en-US" b="1" dirty="0" smtClean="0"/>
              <a:t>像馬利亞清早起，帶香料獻給你，</a:t>
            </a:r>
            <a:br>
              <a:rPr lang="zh-TW" altLang="en-US" b="1" dirty="0" smtClean="0"/>
            </a:br>
            <a:r>
              <a:rPr lang="zh-TW" altLang="en-US" b="1" dirty="0" smtClean="0"/>
              <a:t>使我看見你空墳墓，領我到觸髏地。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en-CA" altLang="zh-TW" b="1" smtClean="0"/>
              <a:t>4    </a:t>
            </a:r>
            <a:r>
              <a:rPr lang="zh-TW" altLang="en-US" b="1" smtClean="0"/>
              <a:t>主</a:t>
            </a:r>
            <a:r>
              <a:rPr lang="zh-TW" altLang="en-US" b="1" dirty="0" smtClean="0"/>
              <a:t>啊，我願甘心樂意，背十架跟隨你，</a:t>
            </a:r>
            <a:br>
              <a:rPr lang="zh-TW" altLang="en-US" b="1" dirty="0" smtClean="0"/>
            </a:br>
            <a:r>
              <a:rPr lang="zh-TW" altLang="en-US" b="1" dirty="0" smtClean="0"/>
              <a:t>我願和你分嘗苦杯，因你為我捨己。</a:t>
            </a:r>
            <a:endParaRPr lang="en-US" altLang="zh-TW" b="1" dirty="0" smtClean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zh-TW" altLang="en-US" b="1" dirty="0" smtClean="0"/>
              <a:t>副歌：使我莫忘客西馬尼，莫忘我主痛苦受死，</a:t>
            </a:r>
            <a:br>
              <a:rPr lang="zh-TW" altLang="en-US" b="1" dirty="0" smtClean="0"/>
            </a:br>
            <a:r>
              <a:rPr lang="zh-TW" altLang="en-US" b="1" dirty="0" smtClean="0"/>
              <a:t>　　　莫忘我主仁愛慈悲，領我到觸髏地。</a:t>
            </a: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【領我到髑髏地】 生命聖詩，125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【領我到髑髏地】 生命聖詩，125</dc:title>
  <dc:creator>phil tsang</dc:creator>
  <cp:lastModifiedBy>Phil Auto</cp:lastModifiedBy>
  <cp:revision>2</cp:revision>
  <dcterms:created xsi:type="dcterms:W3CDTF">2012-04-06T17:34:24Z</dcterms:created>
  <dcterms:modified xsi:type="dcterms:W3CDTF">2015-11-29T03:05:58Z</dcterms:modified>
</cp:coreProperties>
</file>