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5A44-9B86-4769-859A-07589335F02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7644-4916-4A7D-ADF2-71E0887FF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我曾捨命為你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詩集：生命聖詩，</a:t>
            </a:r>
            <a:r>
              <a:rPr lang="en-US" altLang="zh-TW" sz="2200" dirty="0" smtClean="0"/>
              <a:t>126</a:t>
            </a:r>
            <a:br>
              <a:rPr lang="en-US" altLang="zh-TW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0240"/>
            <a:ext cx="9144000" cy="4857760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/>
            </a:pPr>
            <a:r>
              <a:rPr lang="zh-TW" altLang="en-US" sz="3600" b="1" dirty="0" smtClean="0"/>
              <a:t>我曾捨命為你，我血為你流出，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救你從死復起，使你罪過得贖。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為你為你我命曾捨，你捨何事為我？</a:t>
            </a:r>
            <a:endParaRPr lang="en-US" altLang="zh-TW" sz="3600" b="1" dirty="0" smtClean="0"/>
          </a:p>
          <a:p>
            <a:pPr marL="514350" indent="-514350" algn="ctr">
              <a:buAutoNum type="arabicPlain"/>
            </a:pPr>
            <a:endParaRPr lang="en-US" altLang="zh-TW" sz="3600" b="1" dirty="0"/>
          </a:p>
          <a:p>
            <a:pPr marL="514350" indent="-514350" algn="ctr">
              <a:buAutoNum type="arabicPlain"/>
            </a:pPr>
            <a:r>
              <a:rPr lang="zh-TW" altLang="en-US" sz="3600" b="1" dirty="0" smtClean="0"/>
              <a:t>我離父家天庭，撇下榮耀寶座，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來此暗世塵瀛，飽嘗孤單漂泊。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為你為你天家曾捨，你捨何福為我？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2578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lain" startAt="3"/>
            </a:pPr>
            <a:r>
              <a:rPr lang="zh-TW" altLang="en-US" sz="3600" b="1" dirty="0" smtClean="0"/>
              <a:t>為你飽嘗苦痛，口舌難以形容，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忍受槍刺鞭傷，救你脫離死亡。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為你為你忍受一切，你受何苦為我？</a:t>
            </a:r>
            <a:endParaRPr lang="en-US" altLang="zh-TW" sz="3600" b="1" dirty="0" smtClean="0"/>
          </a:p>
          <a:p>
            <a:pPr marL="514350" indent="-514350" algn="ctr">
              <a:buAutoNum type="arabicPlain" startAt="3"/>
            </a:pPr>
            <a:endParaRPr lang="en-US" altLang="zh-TW" sz="3600" b="1" dirty="0"/>
          </a:p>
          <a:p>
            <a:pPr marL="514350" indent="-514350" algn="ctr">
              <a:buFont typeface="Arial" pitchFamily="34" charset="0"/>
              <a:buAutoNum type="arabicPlain" startAt="3"/>
            </a:pPr>
            <a:r>
              <a:rPr lang="zh-TW" altLang="en-US" sz="3600" b="1" dirty="0" smtClean="0"/>
              <a:t>我從天庭父家，謙卑屈尊降下，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帶來完備救恩，並我寬容憐憫。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向你向你厚恩曾施，你將何物獻我？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pPr marL="514350" indent="-514350"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【我曾捨命為你】 詩集：生命聖詩，126 </vt:lpstr>
      <vt:lpstr>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【我曾捨命為你】 詩集：生命聖詩，126 </dc:title>
  <dc:creator>phil tsang</dc:creator>
  <cp:lastModifiedBy>phil tsang</cp:lastModifiedBy>
  <cp:revision>6</cp:revision>
  <dcterms:created xsi:type="dcterms:W3CDTF">2010-04-11T04:30:40Z</dcterms:created>
  <dcterms:modified xsi:type="dcterms:W3CDTF">2011-05-01T12:14:36Z</dcterms:modified>
</cp:coreProperties>
</file>