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8/28/2016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dirty="0" smtClean="0"/>
              <a:t>【</a:t>
            </a:r>
            <a:r>
              <a:rPr lang="zh-TW" altLang="en-US" b="1" dirty="0" smtClean="0"/>
              <a:t>愛主更深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200" b="1" dirty="0" smtClean="0"/>
              <a:t>生命聖詩，</a:t>
            </a:r>
            <a:r>
              <a:rPr lang="en-US" altLang="zh-TW" sz="2200" b="1" dirty="0" smtClean="0"/>
              <a:t>359</a:t>
            </a:r>
            <a:br>
              <a:rPr lang="en-US" altLang="zh-TW" sz="2200" b="1" dirty="0" smtClean="0"/>
            </a:br>
            <a:endParaRPr lang="en-US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200" b="1" dirty="0" smtClean="0"/>
              <a:t>我願愛主基督，比前更深，</a:t>
            </a:r>
            <a:endParaRPr lang="en-US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屈膝虔誠祈禱，懇求垂聽，</a:t>
            </a:r>
            <a:endParaRPr lang="en-US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真心誠意傾訴，我願愛主更深，</a:t>
            </a:r>
            <a:endParaRPr lang="en-US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愛主更深，愛主更深。</a:t>
            </a:r>
            <a:br>
              <a:rPr lang="zh-TW" altLang="en-US" sz="3200" b="1" dirty="0" smtClean="0"/>
            </a:br>
            <a:endParaRPr lang="en-US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200" b="1" dirty="0" smtClean="0"/>
              <a:t>我前貪慕奢華，快活，安逸，</a:t>
            </a:r>
            <a:endParaRPr lang="en-US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今專心尋求主，獻上最好，</a:t>
            </a:r>
            <a:endParaRPr lang="en-US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主前誠心禱告，我願愛主更深，</a:t>
            </a:r>
            <a:endParaRPr lang="en-US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愛主更深，愛主更深。</a:t>
            </a:r>
            <a:endParaRPr lang="en-US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sz="3200" b="1" dirty="0" smtClean="0"/>
              <a:t>不怕為主忍受，痛苦悲傷，</a:t>
            </a:r>
            <a:endParaRPr lang="en-US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主差遣眾使者，向我歌唱，</a:t>
            </a:r>
            <a:endParaRPr lang="en-US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讓我歡欣唱和，我願愛主更深，</a:t>
            </a:r>
            <a:endParaRPr lang="en-US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愛主更深，愛主更深。</a:t>
            </a:r>
            <a:r>
              <a:rPr lang="zh-TW" altLang="en-US" sz="3200" dirty="0" smtClean="0"/>
              <a:t/>
            </a:r>
            <a:br>
              <a:rPr lang="zh-TW" altLang="en-US" sz="3200" dirty="0" smtClean="0"/>
            </a:br>
            <a:r>
              <a:rPr lang="zh-TW" altLang="en-US" sz="3200" dirty="0" smtClean="0"/>
              <a:t/>
            </a:r>
            <a:br>
              <a:rPr lang="zh-TW" altLang="en-US" sz="3200" dirty="0" smtClean="0"/>
            </a:br>
            <a:endParaRPr lang="zh-TW" altLang="en-US" sz="32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200" b="1" dirty="0" smtClean="0"/>
              <a:t>我若一息尚存，微聲頌讚，</a:t>
            </a:r>
            <a:endParaRPr lang="en-US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內心仍要發出，最後呼喊，</a:t>
            </a:r>
            <a:endParaRPr lang="en-US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與主永遠相親，我願愛主更深，</a:t>
            </a:r>
            <a:endParaRPr lang="en-US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愛主更深，愛主更深。</a:t>
            </a:r>
            <a:endParaRPr lang="en-US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【</a:t>
            </a:r>
            <a:r>
              <a:rPr lang="zh-TW" altLang="en-US" dirty="0" smtClean="0"/>
              <a:t>金色的黎明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2200" dirty="0" smtClean="0"/>
              <a:t>生</a:t>
            </a:r>
            <a:r>
              <a:rPr lang="zh-TW" altLang="en-US" sz="2200" dirty="0" smtClean="0"/>
              <a:t>命聖詩，</a:t>
            </a:r>
            <a:r>
              <a:rPr lang="en-US" altLang="zh-TW" sz="2200" dirty="0" smtClean="0"/>
              <a:t>148</a:t>
            </a:r>
            <a:endParaRPr lang="en-CA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38912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200" dirty="0" smtClean="0"/>
              <a:t>  </a:t>
            </a:r>
            <a:r>
              <a:rPr lang="zh-TW" altLang="en-US" sz="3200" b="1" dirty="0" smtClean="0"/>
              <a:t>一</a:t>
            </a:r>
            <a:r>
              <a:rPr lang="zh-TW" altLang="en-US" sz="3200" b="1" dirty="0" smtClean="0"/>
              <a:t>榮耀早晨，憂愁消散，一榮耀早晨，和平瀰漫；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試煉己過去，不再悲哀，天門將大開，主要再來</a:t>
            </a:r>
            <a:r>
              <a:rPr lang="zh-TW" altLang="en-US" sz="3200" b="1" dirty="0" smtClean="0"/>
              <a:t>。</a:t>
            </a:r>
            <a:endParaRPr lang="en-CA" altLang="zh-TW" sz="3200" b="1" dirty="0" smtClean="0"/>
          </a:p>
          <a:p>
            <a:pPr algn="ctr">
              <a:buNone/>
            </a:pPr>
            <a:endParaRPr lang="en-CA" sz="3200" dirty="0" smtClean="0"/>
          </a:p>
          <a:p>
            <a:pPr algn="ctr">
              <a:buNone/>
            </a:pPr>
            <a:r>
              <a:rPr lang="zh-TW" altLang="en-US" sz="3200" dirty="0" smtClean="0"/>
              <a:t>  </a:t>
            </a:r>
            <a:r>
              <a:rPr lang="zh-TW" altLang="en-US" sz="3200" b="1" dirty="0" smtClean="0"/>
              <a:t>金</a:t>
            </a:r>
            <a:r>
              <a:rPr lang="zh-TW" altLang="en-US" sz="3200" b="1" dirty="0" smtClean="0"/>
              <a:t>色的黎明，主要再來，金色的黎明，得勝奏凱，</a:t>
            </a:r>
            <a:endParaRPr lang="en-CA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 勝</a:t>
            </a:r>
            <a:r>
              <a:rPr lang="zh-TW" altLang="en-US" sz="3200" b="1" dirty="0" smtClean="0"/>
              <a:t>利呼喊聲衝破星河，金色的黎明，為你為我。</a:t>
            </a:r>
            <a:endParaRPr lang="en-CA" sz="3200" b="1" dirty="0" smtClean="0"/>
          </a:p>
          <a:p>
            <a:pPr algn="ctr">
              <a:buNone/>
            </a:pPr>
            <a:endParaRPr lang="en-CA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38912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200" dirty="0" smtClean="0"/>
              <a:t>  </a:t>
            </a:r>
            <a:r>
              <a:rPr lang="zh-TW" altLang="en-US" sz="3200" b="1" dirty="0" smtClean="0"/>
              <a:t>傷</a:t>
            </a:r>
            <a:r>
              <a:rPr lang="zh-TW" altLang="en-US" sz="3200" b="1" dirty="0" smtClean="0"/>
              <a:t>心變喜樂，萬事光明，永遠不再見，黑夜陰影；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轉眼即改變，像主榮形，輝煌的黎明，救主相迎</a:t>
            </a:r>
            <a:r>
              <a:rPr lang="zh-TW" altLang="en-US" sz="3200" b="1" dirty="0" smtClean="0"/>
              <a:t>。</a:t>
            </a:r>
            <a:endParaRPr lang="en-CA" altLang="zh-TW" sz="3200" b="1" dirty="0" smtClean="0"/>
          </a:p>
          <a:p>
            <a:pPr algn="ctr">
              <a:buNone/>
            </a:pPr>
            <a:endParaRPr lang="en-CA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  金</a:t>
            </a:r>
            <a:r>
              <a:rPr lang="zh-TW" altLang="en-US" sz="3200" b="1" dirty="0" smtClean="0"/>
              <a:t>色的黎明，主要再來，金色的黎明，得勝奏凱，</a:t>
            </a:r>
            <a:endParaRPr lang="en-CA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勝利呼喊聲衝破星河，金色的黎明，為你為我。</a:t>
            </a:r>
            <a:endParaRPr lang="en-CA" sz="3200" b="1" dirty="0" smtClean="0"/>
          </a:p>
          <a:p>
            <a:pPr algn="ctr">
              <a:buNone/>
            </a:pPr>
            <a:endParaRPr lang="en-CA" altLang="zh-TW" sz="3200" b="1" dirty="0" smtClean="0"/>
          </a:p>
          <a:p>
            <a:pPr algn="ctr">
              <a:buNone/>
            </a:pPr>
            <a:endParaRPr lang="en-CA" sz="3200" b="1" dirty="0" smtClean="0"/>
          </a:p>
          <a:p>
            <a:pPr algn="ctr">
              <a:buNone/>
            </a:pPr>
            <a:endParaRPr lang="en-CA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38912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200" b="1" dirty="0" smtClean="0"/>
              <a:t>遙遠天那邊，喜樂欣慰</a:t>
            </a:r>
            <a:r>
              <a:rPr lang="zh-TW" altLang="en-US" sz="3200" b="1" dirty="0" smtClean="0"/>
              <a:t>，眼</a:t>
            </a:r>
            <a:r>
              <a:rPr lang="zh-TW" altLang="en-US" sz="3200" b="1" dirty="0" smtClean="0"/>
              <a:t>淚己擦乾，不再流淚</a:t>
            </a:r>
            <a:r>
              <a:rPr lang="zh-TW" altLang="en-US" sz="3200" b="1" dirty="0" smtClean="0"/>
              <a:t>；</a:t>
            </a:r>
            <a:endParaRPr lang="en-CA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親</a:t>
            </a:r>
            <a:r>
              <a:rPr lang="zh-TW" altLang="en-US" sz="3200" b="1" dirty="0" smtClean="0"/>
              <a:t>友再相見，永久團圓</a:t>
            </a:r>
            <a:r>
              <a:rPr lang="zh-TW" altLang="en-US" sz="3200" b="1" dirty="0" smtClean="0"/>
              <a:t>，可</a:t>
            </a:r>
            <a:r>
              <a:rPr lang="zh-TW" altLang="en-US" sz="3200" b="1" dirty="0" smtClean="0"/>
              <a:t>愛的黎明，為時不遠</a:t>
            </a:r>
            <a:r>
              <a:rPr lang="zh-TW" altLang="en-US" sz="3200" b="1" dirty="0" smtClean="0"/>
              <a:t>。</a:t>
            </a:r>
            <a:endParaRPr lang="en-CA" altLang="zh-TW" sz="3200" b="1" dirty="0" smtClean="0"/>
          </a:p>
          <a:p>
            <a:pPr algn="ctr">
              <a:buNone/>
            </a:pPr>
            <a:endParaRPr lang="en-CA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金</a:t>
            </a:r>
            <a:r>
              <a:rPr lang="zh-TW" altLang="en-US" sz="3200" b="1" dirty="0" smtClean="0"/>
              <a:t>色的黎明，主要再來，金色的黎明，得勝奏凱</a:t>
            </a:r>
            <a:r>
              <a:rPr lang="zh-TW" altLang="en-US" sz="3200" b="1" dirty="0" smtClean="0"/>
              <a:t>，</a:t>
            </a:r>
            <a:endParaRPr lang="en-CA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勝</a:t>
            </a:r>
            <a:r>
              <a:rPr lang="zh-TW" altLang="en-US" sz="3200" b="1" dirty="0" smtClean="0"/>
              <a:t>利呼喊聲衝破星河，金色的黎明，為你為我。</a:t>
            </a:r>
            <a:endParaRPr lang="en-CA" sz="32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</TotalTime>
  <Words>339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Theme</vt:lpstr>
      <vt:lpstr>【愛主更深】 生命聖詩，359 </vt:lpstr>
      <vt:lpstr>Slide 2</vt:lpstr>
      <vt:lpstr>Slide 3</vt:lpstr>
      <vt:lpstr>Slide 4</vt:lpstr>
      <vt:lpstr>【金色的黎明】 生命聖詩，148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【金色的黎明】 生命聖詩，148</dc:title>
  <dc:creator>Owner</dc:creator>
  <cp:lastModifiedBy>Owner</cp:lastModifiedBy>
  <cp:revision>3</cp:revision>
  <dcterms:created xsi:type="dcterms:W3CDTF">2016-08-28T12:05:17Z</dcterms:created>
  <dcterms:modified xsi:type="dcterms:W3CDTF">2016-08-28T12:16:58Z</dcterms:modified>
</cp:coreProperties>
</file>