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3/26/2017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3/26/2017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/>
              <a:t>【</a:t>
            </a:r>
            <a:r>
              <a:rPr lang="zh-TW" altLang="en-US" dirty="0" smtClean="0"/>
              <a:t>主愛在心燃起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sz="2200" dirty="0" smtClean="0"/>
              <a:t>生</a:t>
            </a:r>
            <a:r>
              <a:rPr lang="zh-TW" altLang="en-US" sz="2200" dirty="0" smtClean="0"/>
              <a:t>命聖詩，</a:t>
            </a:r>
            <a:r>
              <a:rPr lang="en-US" altLang="zh-TW" sz="2200" dirty="0" smtClean="0"/>
              <a:t>160</a:t>
            </a:r>
            <a:endParaRPr lang="en-CA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018184"/>
            <a:ext cx="8229600" cy="483981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2800" b="1" dirty="0" smtClean="0"/>
              <a:t>真神賜大權能，在我軟弱心中</a:t>
            </a:r>
            <a:r>
              <a:rPr lang="zh-TW" altLang="en-US" sz="2800" b="1" dirty="0" smtClean="0"/>
              <a:t>，</a:t>
            </a:r>
            <a:endParaRPr lang="en-CA" altLang="zh-TW" sz="2800" b="1" dirty="0" smtClean="0"/>
          </a:p>
          <a:p>
            <a:pPr algn="ctr">
              <a:buNone/>
            </a:pPr>
            <a:r>
              <a:rPr lang="zh-TW" altLang="en-US" sz="2800" b="1" dirty="0" smtClean="0"/>
              <a:t>時</a:t>
            </a:r>
            <a:r>
              <a:rPr lang="zh-TW" altLang="en-US" sz="2800" b="1" dirty="0" smtClean="0"/>
              <a:t>刻蒙主保守，恩典不斷湧流</a:t>
            </a:r>
            <a:r>
              <a:rPr lang="zh-TW" altLang="en-US" sz="2800" b="1" dirty="0" smtClean="0"/>
              <a:t>；</a:t>
            </a:r>
            <a:endParaRPr lang="en-CA" altLang="zh-TW" sz="2800" b="1" dirty="0" smtClean="0"/>
          </a:p>
          <a:p>
            <a:pPr algn="ctr">
              <a:buNone/>
            </a:pPr>
            <a:r>
              <a:rPr lang="zh-TW" altLang="en-US" sz="2800" b="1" dirty="0" smtClean="0"/>
              <a:t>自</a:t>
            </a:r>
            <a:r>
              <a:rPr lang="zh-TW" altLang="en-US" sz="2800" b="1" dirty="0" smtClean="0"/>
              <a:t>有聖靈在心，一切歸主管理</a:t>
            </a:r>
            <a:r>
              <a:rPr lang="zh-TW" altLang="en-US" sz="2800" b="1" dirty="0" smtClean="0"/>
              <a:t>，</a:t>
            </a:r>
            <a:endParaRPr lang="en-CA" altLang="zh-TW" sz="2800" b="1" dirty="0" smtClean="0"/>
          </a:p>
          <a:p>
            <a:pPr algn="ctr">
              <a:buNone/>
            </a:pPr>
            <a:r>
              <a:rPr lang="zh-TW" altLang="en-US" sz="2800" b="1" dirty="0" smtClean="0"/>
              <a:t>奇</a:t>
            </a:r>
            <a:r>
              <a:rPr lang="zh-TW" altLang="en-US" sz="2800" b="1" dirty="0" smtClean="0"/>
              <a:t>妙慈愛火焰，在我心裡燃起</a:t>
            </a:r>
            <a:r>
              <a:rPr lang="zh-TW" altLang="en-US" sz="2800" b="1" dirty="0" smtClean="0"/>
              <a:t>。</a:t>
            </a:r>
            <a:endParaRPr lang="en-CA" altLang="zh-TW" sz="2800" b="1" dirty="0" smtClean="0"/>
          </a:p>
          <a:p>
            <a:pPr algn="ctr">
              <a:buNone/>
            </a:pPr>
            <a:r>
              <a:rPr lang="zh-TW" altLang="en-US" sz="2800" b="1" dirty="0" smtClean="0"/>
              <a:t/>
            </a:r>
            <a:br>
              <a:rPr lang="zh-TW" altLang="en-US" sz="2800" b="1" dirty="0" smtClean="0"/>
            </a:br>
            <a:r>
              <a:rPr lang="zh-TW" altLang="en-US" sz="2800" b="1" dirty="0" smtClean="0"/>
              <a:t>救主慈愛火焰，在我心裡燃起，</a:t>
            </a:r>
            <a:br>
              <a:rPr lang="zh-TW" altLang="en-US" sz="2800" b="1" dirty="0" smtClean="0"/>
            </a:br>
            <a:r>
              <a:rPr lang="zh-TW" altLang="en-US" sz="2800" b="1" dirty="0" smtClean="0"/>
              <a:t>救</a:t>
            </a:r>
            <a:r>
              <a:rPr lang="zh-TW" altLang="en-US" sz="2800" b="1" dirty="0" smtClean="0"/>
              <a:t>主慈愛火焰，在我心裡燃起，</a:t>
            </a:r>
            <a:br>
              <a:rPr lang="zh-TW" altLang="en-US" sz="2800" b="1" dirty="0" smtClean="0"/>
            </a:br>
            <a:r>
              <a:rPr lang="zh-TW" altLang="en-US" sz="2800" b="1" dirty="0" smtClean="0"/>
              <a:t>聖</a:t>
            </a:r>
            <a:r>
              <a:rPr lang="zh-TW" altLang="en-US" sz="2800" b="1" dirty="0" smtClean="0"/>
              <a:t>靈充滿心靈，榮耀全歸主名，</a:t>
            </a:r>
            <a:br>
              <a:rPr lang="zh-TW" altLang="en-US" sz="2800" b="1" dirty="0" smtClean="0"/>
            </a:br>
            <a:r>
              <a:rPr lang="zh-TW" altLang="en-US" sz="2800" b="1" dirty="0" smtClean="0"/>
              <a:t>救</a:t>
            </a:r>
            <a:r>
              <a:rPr lang="zh-TW" altLang="en-US" sz="2800" b="1" dirty="0" smtClean="0"/>
              <a:t>主慈愛火焰，在我心裡燃起。</a:t>
            </a:r>
            <a:br>
              <a:rPr lang="zh-TW" altLang="en-US" sz="2800" b="1" dirty="0" smtClean="0"/>
            </a:br>
            <a:endParaRPr lang="en-CA" sz="2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352928" cy="5544616"/>
          </a:xfrm>
        </p:spPr>
        <p:txBody>
          <a:bodyPr/>
          <a:lstStyle/>
          <a:p>
            <a:pPr algn="ctr"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2800" b="1" dirty="0" smtClean="0"/>
              <a:t>在十架前跪下，我今樂意奉</a:t>
            </a:r>
            <a:r>
              <a:rPr lang="zh-TW" altLang="en-US" sz="2800" b="1" dirty="0" smtClean="0"/>
              <a:t>獻，</a:t>
            </a:r>
            <a:endParaRPr lang="en-CA" altLang="zh-TW" sz="2800" b="1" dirty="0" smtClean="0"/>
          </a:p>
          <a:p>
            <a:pPr algn="ctr">
              <a:buNone/>
            </a:pPr>
            <a:r>
              <a:rPr lang="zh-TW" altLang="en-US" sz="2800" b="1" dirty="0" smtClean="0"/>
              <a:t>全</a:t>
            </a:r>
            <a:r>
              <a:rPr lang="zh-TW" altLang="en-US" sz="2800" b="1" dirty="0" smtClean="0"/>
              <a:t>放在祭壇上，從今直到永遠</a:t>
            </a:r>
            <a:r>
              <a:rPr lang="zh-TW" altLang="en-US" sz="2800" b="1" dirty="0" smtClean="0"/>
              <a:t>；</a:t>
            </a:r>
            <a:endParaRPr lang="en-CA" altLang="zh-TW" sz="2800" b="1" dirty="0" smtClean="0"/>
          </a:p>
          <a:p>
            <a:pPr algn="ctr">
              <a:buNone/>
            </a:pPr>
            <a:r>
              <a:rPr lang="zh-TW" altLang="en-US" sz="2800" b="1" dirty="0" smtClean="0"/>
              <a:t>救</a:t>
            </a:r>
            <a:r>
              <a:rPr lang="zh-TW" altLang="en-US" sz="2800" b="1" dirty="0" smtClean="0"/>
              <a:t>主代付贖價，慈聲呼喚我名</a:t>
            </a:r>
            <a:r>
              <a:rPr lang="zh-TW" altLang="en-US" sz="2800" b="1" dirty="0" smtClean="0"/>
              <a:t>，</a:t>
            </a:r>
            <a:endParaRPr lang="en-CA" altLang="zh-TW" sz="2800" b="1" dirty="0" smtClean="0"/>
          </a:p>
          <a:p>
            <a:pPr algn="ctr">
              <a:buNone/>
            </a:pPr>
            <a:r>
              <a:rPr lang="zh-TW" altLang="en-US" sz="2800" b="1" dirty="0" smtClean="0"/>
              <a:t>活</a:t>
            </a:r>
            <a:r>
              <a:rPr lang="zh-TW" altLang="en-US" sz="2800" b="1" dirty="0" smtClean="0"/>
              <a:t>祭今獻壇上，聖火燃燒不停</a:t>
            </a:r>
            <a:r>
              <a:rPr lang="zh-TW" altLang="en-US" sz="2800" b="1" dirty="0" smtClean="0"/>
              <a:t>。</a:t>
            </a:r>
            <a:endParaRPr lang="en-CA" altLang="zh-TW" sz="2800" b="1" dirty="0" smtClean="0"/>
          </a:p>
          <a:p>
            <a:pPr algn="ctr">
              <a:buNone/>
            </a:pPr>
            <a:endParaRPr lang="en-CA" sz="2800" dirty="0" smtClean="0"/>
          </a:p>
          <a:p>
            <a:pPr algn="ctr">
              <a:buNone/>
            </a:pPr>
            <a:r>
              <a:rPr lang="zh-TW" altLang="en-US" sz="2800" b="1" dirty="0" smtClean="0"/>
              <a:t>救主慈愛火焰，在我心裡燃起，</a:t>
            </a:r>
            <a:br>
              <a:rPr lang="zh-TW" altLang="en-US" sz="2800" b="1" dirty="0" smtClean="0"/>
            </a:br>
            <a:r>
              <a:rPr lang="zh-TW" altLang="en-US" sz="2800" b="1" dirty="0" smtClean="0"/>
              <a:t>救主慈愛火焰，在我心裡燃起，</a:t>
            </a:r>
            <a:br>
              <a:rPr lang="zh-TW" altLang="en-US" sz="2800" b="1" dirty="0" smtClean="0"/>
            </a:br>
            <a:r>
              <a:rPr lang="zh-TW" altLang="en-US" sz="2800" b="1" dirty="0" smtClean="0"/>
              <a:t>聖靈充滿心靈，榮耀全歸主名，</a:t>
            </a:r>
            <a:br>
              <a:rPr lang="zh-TW" altLang="en-US" sz="2800" b="1" dirty="0" smtClean="0"/>
            </a:br>
            <a:r>
              <a:rPr lang="zh-TW" altLang="en-US" sz="2800" b="1" dirty="0" smtClean="0"/>
              <a:t>救主慈愛火焰，在我心裡燃起。</a:t>
            </a:r>
            <a:br>
              <a:rPr lang="zh-TW" altLang="en-US" sz="2800" b="1" dirty="0" smtClean="0"/>
            </a:br>
            <a:endParaRPr lang="en-CA" sz="2800" b="1" dirty="0" smtClean="0"/>
          </a:p>
          <a:p>
            <a:pPr algn="ctr">
              <a:buNone/>
            </a:pPr>
            <a:endParaRPr lang="en-CA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44744"/>
            <a:ext cx="8229600" cy="5613256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2800" b="1" dirty="0" smtClean="0"/>
              <a:t>我</a:t>
            </a:r>
            <a:r>
              <a:rPr lang="zh-TW" altLang="en-US" sz="2800" b="1" dirty="0" smtClean="0"/>
              <a:t>無善行可取，惟靠救主應許</a:t>
            </a:r>
            <a:r>
              <a:rPr lang="zh-TW" altLang="en-US" sz="2800" b="1" dirty="0" smtClean="0"/>
              <a:t>，</a:t>
            </a:r>
            <a:endParaRPr lang="en-CA" altLang="zh-TW" sz="2800" b="1" dirty="0" smtClean="0"/>
          </a:p>
          <a:p>
            <a:pPr algn="ctr">
              <a:buNone/>
            </a:pPr>
            <a:r>
              <a:rPr lang="zh-TW" altLang="en-US" sz="2800" b="1" dirty="0" smtClean="0"/>
              <a:t>在</a:t>
            </a:r>
            <a:r>
              <a:rPr lang="zh-TW" altLang="en-US" sz="2800" b="1" dirty="0" smtClean="0"/>
              <a:t>主裡蒙收留，藉主恩得拯救</a:t>
            </a:r>
            <a:r>
              <a:rPr lang="zh-TW" altLang="en-US" sz="2800" b="1" dirty="0" smtClean="0"/>
              <a:t>。</a:t>
            </a:r>
            <a:endParaRPr lang="en-CA" altLang="zh-TW" sz="2800" b="1" dirty="0" smtClean="0"/>
          </a:p>
          <a:p>
            <a:pPr algn="ctr">
              <a:buNone/>
            </a:pPr>
            <a:r>
              <a:rPr lang="zh-TW" altLang="en-US" sz="2800" b="1" dirty="0" smtClean="0"/>
              <a:t>榮</a:t>
            </a:r>
            <a:r>
              <a:rPr lang="zh-TW" altLang="en-US" sz="2800" b="1" dirty="0" smtClean="0"/>
              <a:t>耀全歸真神，哈利路亞高唱</a:t>
            </a:r>
            <a:r>
              <a:rPr lang="zh-TW" altLang="en-US" sz="2800" b="1" dirty="0" smtClean="0"/>
              <a:t>，</a:t>
            </a:r>
            <a:endParaRPr lang="en-CA" altLang="zh-TW" sz="2800" b="1" dirty="0" smtClean="0"/>
          </a:p>
          <a:p>
            <a:pPr algn="ctr">
              <a:buNone/>
            </a:pPr>
            <a:r>
              <a:rPr lang="zh-TW" altLang="en-US" sz="2800" b="1" dirty="0" smtClean="0"/>
              <a:t>主</a:t>
            </a:r>
            <a:r>
              <a:rPr lang="zh-TW" altLang="en-US" sz="2800" b="1" dirty="0" smtClean="0"/>
              <a:t>愛澆灌心中，心靈火焰挑旺</a:t>
            </a:r>
            <a:r>
              <a:rPr lang="zh-TW" altLang="en-US" sz="2800" b="1" dirty="0" smtClean="0"/>
              <a:t>。</a:t>
            </a:r>
            <a:endParaRPr lang="en-CA" altLang="zh-TW" sz="2800" b="1" dirty="0" smtClean="0"/>
          </a:p>
          <a:p>
            <a:pPr algn="ctr">
              <a:buNone/>
            </a:pPr>
            <a:endParaRPr lang="en-CA" sz="2800" dirty="0" smtClean="0"/>
          </a:p>
          <a:p>
            <a:pPr algn="ctr">
              <a:buNone/>
            </a:pPr>
            <a:r>
              <a:rPr lang="zh-TW" altLang="en-US" sz="2800" b="1" dirty="0" smtClean="0"/>
              <a:t>救</a:t>
            </a:r>
            <a:r>
              <a:rPr lang="zh-TW" altLang="en-US" sz="2800" b="1" dirty="0" smtClean="0"/>
              <a:t>主慈愛火焰，在我心裡燃起，</a:t>
            </a:r>
            <a:br>
              <a:rPr lang="zh-TW" altLang="en-US" sz="2800" b="1" dirty="0" smtClean="0"/>
            </a:br>
            <a:r>
              <a:rPr lang="zh-TW" altLang="en-US" sz="2800" b="1" dirty="0" smtClean="0"/>
              <a:t>救主慈愛火焰，在我心裡燃起，</a:t>
            </a:r>
            <a:br>
              <a:rPr lang="zh-TW" altLang="en-US" sz="2800" b="1" dirty="0" smtClean="0"/>
            </a:br>
            <a:r>
              <a:rPr lang="zh-TW" altLang="en-US" sz="2800" b="1" dirty="0" smtClean="0"/>
              <a:t>聖靈充滿心靈，榮耀全歸主名，</a:t>
            </a:r>
            <a:br>
              <a:rPr lang="zh-TW" altLang="en-US" sz="2800" b="1" dirty="0" smtClean="0"/>
            </a:br>
            <a:r>
              <a:rPr lang="zh-TW" altLang="en-US" sz="2800" b="1" dirty="0" smtClean="0"/>
              <a:t>救主慈愛火焰，在我心裡燃起。</a:t>
            </a:r>
            <a:br>
              <a:rPr lang="zh-TW" altLang="en-US" sz="2800" b="1" dirty="0" smtClean="0"/>
            </a:br>
            <a:endParaRPr lang="en-CA" sz="2800" b="1" dirty="0" smtClean="0"/>
          </a:p>
          <a:p>
            <a:pPr algn="ctr">
              <a:buNone/>
            </a:pPr>
            <a:endParaRPr lang="en-CA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4</TotalTime>
  <Words>134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 Theme</vt:lpstr>
      <vt:lpstr>【主愛在心燃起】 生命聖詩，160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【主愛在心燃起】 生命聖詩，160</dc:title>
  <dc:creator>Owner</dc:creator>
  <cp:lastModifiedBy>Owner</cp:lastModifiedBy>
  <cp:revision>1</cp:revision>
  <dcterms:created xsi:type="dcterms:W3CDTF">2017-03-26T12:33:08Z</dcterms:created>
  <dcterms:modified xsi:type="dcterms:W3CDTF">2017-03-26T12:37:22Z</dcterms:modified>
</cp:coreProperties>
</file>