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3/26/2017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【</a:t>
            </a:r>
            <a:r>
              <a:rPr lang="zh-TW" altLang="en-US" dirty="0" smtClean="0"/>
              <a:t>求聖靈充滿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200" dirty="0" smtClean="0"/>
              <a:t>生</a:t>
            </a:r>
            <a:r>
              <a:rPr lang="zh-TW" altLang="en-US" sz="2200" dirty="0" smtClean="0"/>
              <a:t>命聖詩，</a:t>
            </a:r>
            <a:r>
              <a:rPr lang="en-US" altLang="zh-TW" sz="2200" dirty="0" smtClean="0"/>
              <a:t>161</a:t>
            </a:r>
            <a:r>
              <a:rPr lang="zh-TW" altLang="en-US" sz="2200" dirty="0" smtClean="0"/>
              <a:t>　</a:t>
            </a:r>
            <a:r>
              <a:rPr lang="zh-TW" altLang="en-US" dirty="0" smtClean="0"/>
              <a:t>　　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zh-TW" altLang="en-US" sz="3200" b="1" dirty="0" smtClean="0"/>
              <a:t>     真</a:t>
            </a:r>
            <a:r>
              <a:rPr lang="zh-TW" altLang="en-US" sz="3200" b="1" dirty="0" smtClean="0"/>
              <a:t>理聖靈，求你降臨，寧息我這戰兢心，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 賜</a:t>
            </a:r>
            <a:r>
              <a:rPr lang="zh-TW" altLang="en-US" sz="3200" b="1" dirty="0" smtClean="0"/>
              <a:t>下你的神聖同在，願你現在充滿我</a:t>
            </a:r>
            <a:r>
              <a:rPr lang="zh-TW" altLang="en-US" sz="3200" b="1" dirty="0" smtClean="0"/>
              <a:t>。</a:t>
            </a:r>
            <a:endParaRPr lang="en-CA" altLang="zh-TW" sz="3200" b="1" dirty="0" smtClean="0"/>
          </a:p>
          <a:p>
            <a:pPr marL="514350" indent="-514350" algn="ctr">
              <a:buNone/>
            </a:pPr>
            <a:endParaRPr lang="en-CA" altLang="zh-TW" sz="3200" dirty="0" smtClean="0"/>
          </a:p>
          <a:p>
            <a:pPr marL="514350" indent="-514350" algn="ctr">
              <a:buNone/>
            </a:pPr>
            <a:r>
              <a:rPr lang="zh-TW" altLang="en-US" sz="3200" b="1" dirty="0" smtClean="0"/>
              <a:t>充</a:t>
            </a:r>
            <a:r>
              <a:rPr lang="zh-TW" altLang="en-US" sz="3200" b="1" dirty="0" smtClean="0"/>
              <a:t>滿我，充滿我，求聖靈來充滿我</a:t>
            </a:r>
            <a:r>
              <a:rPr lang="zh-TW" altLang="en-US" sz="3200" b="1" dirty="0" smtClean="0"/>
              <a:t>，</a:t>
            </a:r>
            <a:endParaRPr lang="en-CA" altLang="zh-TW" sz="3200" b="1" dirty="0" smtClean="0"/>
          </a:p>
          <a:p>
            <a:pPr marL="514350" indent="-514350" algn="ctr">
              <a:buNone/>
            </a:pPr>
            <a:r>
              <a:rPr lang="zh-TW" altLang="en-US" sz="3200" b="1" dirty="0" smtClean="0"/>
              <a:t>賜</a:t>
            </a:r>
            <a:r>
              <a:rPr lang="zh-TW" altLang="en-US" sz="3200" b="1" dirty="0" smtClean="0"/>
              <a:t>下你的神聖同在，願你覝在充滿我。</a:t>
            </a:r>
            <a:endParaRPr lang="en-CA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ctr">
              <a:buNone/>
            </a:pPr>
            <a:r>
              <a:rPr lang="zh-TW" altLang="en-US" sz="3200" b="1" dirty="0" smtClean="0"/>
              <a:t>    求</a:t>
            </a:r>
            <a:r>
              <a:rPr lang="zh-TW" altLang="en-US" sz="3200" b="1" dirty="0" smtClean="0"/>
              <a:t>充滿我，恩惠之靈，按你自己的途徑，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  我</a:t>
            </a:r>
            <a:r>
              <a:rPr lang="zh-TW" altLang="en-US" sz="3200" b="1" dirty="0" smtClean="0"/>
              <a:t>極需要你充滿我，願你現在充充滿我</a:t>
            </a:r>
            <a:r>
              <a:rPr lang="zh-TW" altLang="en-US" sz="3200" b="1" dirty="0" smtClean="0"/>
              <a:t>。</a:t>
            </a:r>
            <a:endParaRPr lang="en-CA" altLang="zh-TW" sz="3200" b="1" dirty="0" smtClean="0"/>
          </a:p>
          <a:p>
            <a:pPr marL="514350" indent="-514350" algn="ctr">
              <a:buAutoNum type="arabicPlain" startAt="2"/>
            </a:pPr>
            <a:endParaRPr lang="en-CA" sz="3200" b="1" dirty="0" smtClean="0"/>
          </a:p>
          <a:p>
            <a:pPr marL="514350" indent="-514350" algn="ctr">
              <a:buNone/>
            </a:pPr>
            <a:r>
              <a:rPr lang="zh-TW" altLang="en-US" sz="3200" b="1" dirty="0" smtClean="0"/>
              <a:t>充滿我，充滿我，求聖靈來充滿我，</a:t>
            </a:r>
            <a:endParaRPr lang="en-CA" altLang="zh-TW" sz="3200" b="1" dirty="0" smtClean="0"/>
          </a:p>
          <a:p>
            <a:pPr marL="514350" indent="-514350" algn="ctr">
              <a:buNone/>
            </a:pPr>
            <a:r>
              <a:rPr lang="zh-TW" altLang="en-US" sz="3200" b="1" dirty="0" smtClean="0"/>
              <a:t>賜下你的神聖同在，願你覝在充滿我。</a:t>
            </a:r>
            <a:endParaRPr lang="en-CA" sz="3200" b="1" dirty="0" smtClean="0"/>
          </a:p>
          <a:p>
            <a:pPr marL="514350" indent="-514350" algn="ctr">
              <a:buNone/>
            </a:pPr>
            <a:endParaRPr lang="en-CA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zh-TW" altLang="en-US" sz="3200" b="1" dirty="0" smtClean="0"/>
              <a:t>    我</a:t>
            </a:r>
            <a:r>
              <a:rPr lang="zh-TW" altLang="en-US" sz="3200" b="1" dirty="0" smtClean="0"/>
              <a:t>甚軟弱，極其軟弱，伏主足前求助我，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懇求神聖永恒聖靈，現以能力充滿我</a:t>
            </a:r>
            <a:r>
              <a:rPr lang="zh-TW" altLang="en-US" sz="3200" b="1" dirty="0" smtClean="0"/>
              <a:t>。</a:t>
            </a:r>
            <a:endParaRPr lang="en-CA" altLang="zh-TW" sz="3200" b="1" dirty="0" smtClean="0"/>
          </a:p>
          <a:p>
            <a:pPr marL="514350" indent="-514350" algn="ctr">
              <a:buAutoNum type="arabicPlain" startAt="3"/>
            </a:pPr>
            <a:endParaRPr lang="en-CA" sz="3200" b="1" dirty="0" smtClean="0"/>
          </a:p>
          <a:p>
            <a:pPr marL="514350" indent="-514350" algn="ctr">
              <a:buNone/>
            </a:pPr>
            <a:r>
              <a:rPr lang="zh-TW" altLang="en-US" sz="3200" b="1" dirty="0" smtClean="0"/>
              <a:t>充滿我，充滿我，求聖靈來充滿我，</a:t>
            </a:r>
            <a:endParaRPr lang="en-CA" altLang="zh-TW" sz="3200" b="1" dirty="0" smtClean="0"/>
          </a:p>
          <a:p>
            <a:pPr marL="514350" indent="-514350" algn="ctr">
              <a:buNone/>
            </a:pPr>
            <a:r>
              <a:rPr lang="zh-TW" altLang="en-US" sz="3200" b="1" dirty="0" smtClean="0"/>
              <a:t>賜下你的神聖同在，願你覝在充滿我。</a:t>
            </a:r>
            <a:endParaRPr lang="en-CA" sz="3200" b="1" dirty="0" smtClean="0"/>
          </a:p>
          <a:p>
            <a:pPr marL="514350" indent="-514350" algn="ctr">
              <a:buNone/>
            </a:pPr>
            <a:endParaRPr lang="en-CA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zh-TW" altLang="en-US" sz="3200" b="1" dirty="0" smtClean="0"/>
              <a:t>         求</a:t>
            </a:r>
            <a:r>
              <a:rPr lang="zh-TW" altLang="en-US" sz="3200" b="1" dirty="0" smtClean="0"/>
              <a:t>你安慰，救助，賜福，求膏</a:t>
            </a:r>
            <a:r>
              <a:rPr lang="en-US" altLang="zh-TW" sz="3200" b="1" dirty="0" smtClean="0"/>
              <a:t>?</a:t>
            </a:r>
            <a:r>
              <a:rPr lang="zh-TW" altLang="en-US" sz="3200" b="1" dirty="0" smtClean="0"/>
              <a:t>我心我額，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    你</a:t>
            </a:r>
            <a:r>
              <a:rPr lang="zh-TW" altLang="en-US" sz="3200" b="1" dirty="0" smtClean="0"/>
              <a:t>在安慰，你在救助，聖靈正在充滿我</a:t>
            </a:r>
            <a:r>
              <a:rPr lang="zh-TW" altLang="en-US" sz="3200" b="1" dirty="0" smtClean="0"/>
              <a:t>。</a:t>
            </a:r>
            <a:endParaRPr lang="en-CA" altLang="zh-TW" sz="3200" b="1" dirty="0" smtClean="0"/>
          </a:p>
          <a:p>
            <a:pPr marL="514350" indent="-514350" algn="ctr">
              <a:buAutoNum type="arabicPlain" startAt="4"/>
            </a:pPr>
            <a:endParaRPr lang="en-CA" sz="3200" b="1" dirty="0" smtClean="0"/>
          </a:p>
          <a:p>
            <a:pPr marL="514350" indent="-514350" algn="ctr">
              <a:buNone/>
            </a:pPr>
            <a:r>
              <a:rPr lang="zh-TW" altLang="en-US" sz="3200" b="1" dirty="0" smtClean="0"/>
              <a:t>充滿我，充滿我，求聖靈來充滿我，</a:t>
            </a:r>
            <a:endParaRPr lang="en-CA" altLang="zh-TW" sz="3200" b="1" dirty="0" smtClean="0"/>
          </a:p>
          <a:p>
            <a:pPr marL="514350" indent="-514350" algn="ctr">
              <a:buNone/>
            </a:pPr>
            <a:r>
              <a:rPr lang="zh-TW" altLang="en-US" sz="3200" b="1" dirty="0" smtClean="0"/>
              <a:t>賜下你的神聖同在，願你覝在充滿我。</a:t>
            </a:r>
            <a:endParaRPr lang="en-CA" sz="3200" b="1" dirty="0" smtClean="0"/>
          </a:p>
          <a:p>
            <a:pPr marL="514350" indent="-514350" algn="ctr">
              <a:buNone/>
            </a:pPr>
            <a:endParaRPr lang="en-CA" sz="3200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7</TotalTime>
  <Words>84</Words>
  <Application>Microsoft Office PowerPoint</Application>
  <PresentationFormat>On-screen Show (4:3)</PresentationFormat>
  <Paragraphs>17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【求聖靈充滿】 生命聖詩，161　　　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【求聖靈充滿】 生命聖詩，161　　　</dc:title>
  <dc:creator>Owner</dc:creator>
  <cp:lastModifiedBy>Owner</cp:lastModifiedBy>
  <cp:revision>1</cp:revision>
  <dcterms:created xsi:type="dcterms:W3CDTF">2017-03-26T12:24:12Z</dcterms:created>
  <dcterms:modified xsi:type="dcterms:W3CDTF">2017-03-26T12:31:41Z</dcterms:modified>
</cp:coreProperties>
</file>