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1080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6280-E1C2-40AA-B674-98E6EADB01FB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77B-8E1F-4362-AE8A-51F8EC9B4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6280-E1C2-40AA-B674-98E6EADB01FB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77B-8E1F-4362-AE8A-51F8EC9B4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6280-E1C2-40AA-B674-98E6EADB01FB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77B-8E1F-4362-AE8A-51F8EC9B4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6280-E1C2-40AA-B674-98E6EADB01FB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77B-8E1F-4362-AE8A-51F8EC9B4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6280-E1C2-40AA-B674-98E6EADB01FB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77B-8E1F-4362-AE8A-51F8EC9B4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6280-E1C2-40AA-B674-98E6EADB01FB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77B-8E1F-4362-AE8A-51F8EC9B4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6280-E1C2-40AA-B674-98E6EADB01FB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77B-8E1F-4362-AE8A-51F8EC9B4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6280-E1C2-40AA-B674-98E6EADB01FB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77B-8E1F-4362-AE8A-51F8EC9B4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6280-E1C2-40AA-B674-98E6EADB01FB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77B-8E1F-4362-AE8A-51F8EC9B4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6280-E1C2-40AA-B674-98E6EADB01FB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77B-8E1F-4362-AE8A-51F8EC9B4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CB6280-E1C2-40AA-B674-98E6EADB01FB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8DB77B-8E1F-4362-AE8A-51F8EC9B46E5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CB6280-E1C2-40AA-B674-98E6EADB01FB}" type="datetimeFigureOut">
              <a:rPr lang="en-US" smtClean="0"/>
              <a:t>10/5/2014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08DB77B-8E1F-4362-AE8A-51F8EC9B46E5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TW" dirty="0"/>
              <a:t>【</a:t>
            </a:r>
            <a:r>
              <a:rPr lang="zh-TW" altLang="en-US" dirty="0"/>
              <a:t>寶貴聖經</a:t>
            </a:r>
            <a:r>
              <a:rPr lang="en-US" altLang="zh-TW" dirty="0"/>
              <a:t>】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r>
              <a:rPr lang="zh-TW" altLang="en-US" sz="2200" dirty="0" smtClean="0"/>
              <a:t>生</a:t>
            </a:r>
            <a:r>
              <a:rPr lang="zh-TW" altLang="en-US" sz="2200" dirty="0"/>
              <a:t>命聖詩，</a:t>
            </a:r>
            <a:r>
              <a:rPr lang="en-US" altLang="zh-TW" sz="2200" dirty="0"/>
              <a:t>166</a:t>
            </a:r>
            <a:r>
              <a:rPr lang="zh-TW" altLang="en-US" dirty="0"/>
              <a:t>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981200"/>
            <a:ext cx="8763000" cy="5105400"/>
          </a:xfrm>
        </p:spPr>
        <p:txBody>
          <a:bodyPr/>
          <a:lstStyle/>
          <a:p>
            <a:pPr>
              <a:buNone/>
            </a:pPr>
            <a:r>
              <a:rPr lang="zh-TW" altLang="en-US" dirty="0" smtClean="0"/>
              <a:t> </a:t>
            </a:r>
            <a:r>
              <a:rPr lang="en-US" altLang="zh-TW" b="1" dirty="0" smtClean="0"/>
              <a:t>1    </a:t>
            </a:r>
            <a:r>
              <a:rPr lang="zh-TW" altLang="en-US" b="1" dirty="0" smtClean="0"/>
              <a:t>何</a:t>
            </a:r>
            <a:r>
              <a:rPr lang="zh-TW" altLang="en-US" b="1" dirty="0"/>
              <a:t>等寶貴，神聖聖經，聖靈默示寫成！</a:t>
            </a:r>
            <a:br>
              <a:rPr lang="zh-TW" altLang="en-US" b="1" dirty="0"/>
            </a:br>
            <a:r>
              <a:rPr lang="zh-TW" altLang="en-US" b="1" dirty="0" smtClean="0"/>
              <a:t>   箴</a:t>
            </a:r>
            <a:r>
              <a:rPr lang="zh-TW" altLang="en-US" b="1" dirty="0"/>
              <a:t>言訓誨，如燈照明，導我走向天庭。</a:t>
            </a:r>
            <a:br>
              <a:rPr lang="zh-TW" altLang="en-US" b="1" dirty="0"/>
            </a:br>
            <a:endParaRPr lang="en-US" altLang="zh-TW" b="1" dirty="0" smtClean="0"/>
          </a:p>
          <a:p>
            <a:pPr marL="514350" indent="-514350">
              <a:buAutoNum type="arabicPlain" startAt="2"/>
            </a:pPr>
            <a:r>
              <a:rPr lang="zh-TW" altLang="en-US" b="1" dirty="0" smtClean="0"/>
              <a:t>我</a:t>
            </a:r>
            <a:r>
              <a:rPr lang="zh-TW" altLang="en-US" b="1" dirty="0"/>
              <a:t>心憂愁，行過淚谷，聖經使我鼓舞；</a:t>
            </a:r>
            <a:br>
              <a:rPr lang="zh-TW" altLang="en-US" b="1" dirty="0"/>
            </a:br>
            <a:r>
              <a:rPr lang="zh-TW" altLang="en-US" b="1" dirty="0" smtClean="0"/>
              <a:t>給</a:t>
            </a:r>
            <a:r>
              <a:rPr lang="zh-TW" altLang="en-US" b="1" dirty="0"/>
              <a:t>我生命，喜樂，光明，消我恐懼，憂驚。</a:t>
            </a:r>
            <a:br>
              <a:rPr lang="zh-TW" altLang="en-US" b="1" dirty="0"/>
            </a:br>
            <a:endParaRPr lang="en-US" altLang="zh-TW" b="1" dirty="0" smtClean="0"/>
          </a:p>
          <a:p>
            <a:pPr marL="514350" indent="-514350">
              <a:buNone/>
            </a:pPr>
            <a:r>
              <a:rPr lang="en-US" altLang="zh-TW" b="1" dirty="0"/>
              <a:t>3</a:t>
            </a:r>
            <a:r>
              <a:rPr lang="en-US" altLang="zh-TW" b="1" dirty="0" smtClean="0"/>
              <a:t>    </a:t>
            </a:r>
            <a:r>
              <a:rPr lang="zh-TW" altLang="en-US" b="1" dirty="0" smtClean="0"/>
              <a:t>人</a:t>
            </a:r>
            <a:r>
              <a:rPr lang="zh-TW" altLang="en-US" b="1" dirty="0"/>
              <a:t>生如夜，聖經如光，照我走向前方；</a:t>
            </a:r>
            <a:br>
              <a:rPr lang="zh-TW" altLang="en-US" b="1" dirty="0"/>
            </a:br>
            <a:r>
              <a:rPr lang="zh-TW" altLang="en-US" b="1" dirty="0"/>
              <a:t>直到我見永恆之日，更加皎潔明亮。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25</Words>
  <Application>Microsoft Office PowerPoint</Application>
  <PresentationFormat>On-screen Show (4:3)</PresentationFormat>
  <Paragraphs>4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【寶貴聖經】 生命聖詩，166　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【寶貴聖經】 生命聖詩，166　</dc:title>
  <dc:creator>Owner</dc:creator>
  <cp:lastModifiedBy>Owner</cp:lastModifiedBy>
  <cp:revision>1</cp:revision>
  <dcterms:created xsi:type="dcterms:W3CDTF">2014-10-05T12:09:30Z</dcterms:created>
  <dcterms:modified xsi:type="dcterms:W3CDTF">2014-10-05T12:12:59Z</dcterms:modified>
</cp:coreProperties>
</file>