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7/31/2016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7/31/2016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生命之道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 smtClean="0"/>
              <a:t>命聖詩，</a:t>
            </a:r>
            <a:r>
              <a:rPr lang="en-US" altLang="zh-TW" sz="2200" b="1" dirty="0" smtClean="0"/>
              <a:t>168</a:t>
            </a:r>
            <a:endParaRPr lang="en-CA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sz="3400" b="1" dirty="0" smtClean="0"/>
              <a:t>請為我再歌唱一次，奇妙生命之道；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讓我更認識它美麗，奇妙生命之道。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生命之道美好，教我信守真道</a:t>
            </a:r>
            <a:r>
              <a:rPr lang="zh-TW" altLang="en-US" b="1" dirty="0" smtClean="0"/>
              <a:t>。</a:t>
            </a:r>
            <a:endParaRPr lang="en-CA" altLang="zh-TW" b="1" dirty="0" smtClean="0"/>
          </a:p>
          <a:p>
            <a:pPr algn="ctr">
              <a:buNone/>
            </a:pPr>
            <a:endParaRPr lang="en-CA" altLang="zh-CN" sz="2800" b="1" dirty="0" smtClean="0"/>
          </a:p>
          <a:p>
            <a:pPr algn="ctr">
              <a:buNone/>
            </a:pPr>
            <a:r>
              <a:rPr lang="zh-CN" altLang="en-US" sz="3400" b="1" dirty="0" smtClean="0"/>
              <a:t>奇</a:t>
            </a:r>
            <a:r>
              <a:rPr lang="zh-CN" altLang="en-US" sz="3400" b="1" dirty="0" smtClean="0"/>
              <a:t>哉主道，美哉主道，生命之道奇妙</a:t>
            </a:r>
            <a:endParaRPr lang="en-CA" altLang="zh-CN" sz="3400" b="1" dirty="0" smtClean="0"/>
          </a:p>
          <a:p>
            <a:pPr algn="ctr">
              <a:buNone/>
            </a:pPr>
            <a:r>
              <a:rPr lang="en-CA" altLang="zh-CN" sz="3400" b="1" dirty="0" smtClean="0"/>
              <a:t>   </a:t>
            </a:r>
            <a:r>
              <a:rPr lang="zh-CN" altLang="en-US" sz="3400" b="1" dirty="0" smtClean="0"/>
              <a:t>奇哉主道，美哉主道，生命之道奇妙！</a:t>
            </a:r>
            <a:endParaRPr lang="en-CA" altLang="zh-TW" sz="3400" b="1" dirty="0" smtClean="0"/>
          </a:p>
          <a:p>
            <a:pPr algn="ctr">
              <a:buNone/>
            </a:pP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400" b="1" dirty="0" smtClean="0"/>
              <a:t>主基督已賜給萬民，奇妙生命之道；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罪人請來聽主福音：奇妙生命之道。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主恩白白賜下，領我歸回天家</a:t>
            </a:r>
            <a:r>
              <a:rPr lang="zh-TW" altLang="en-US" sz="3400" b="1" dirty="0" smtClean="0"/>
              <a:t>。</a:t>
            </a:r>
            <a:endParaRPr lang="en-CA" altLang="zh-TW" sz="3400" b="1" dirty="0" smtClean="0"/>
          </a:p>
          <a:p>
            <a:pPr algn="ctr">
              <a:buNone/>
            </a:pPr>
            <a:endParaRPr lang="en-CA" altLang="zh-CN" sz="3400" b="1" dirty="0" smtClean="0"/>
          </a:p>
          <a:p>
            <a:pPr algn="ctr">
              <a:buNone/>
            </a:pPr>
            <a:r>
              <a:rPr lang="zh-CN" altLang="en-US" sz="3200" b="1" dirty="0" smtClean="0"/>
              <a:t>奇</a:t>
            </a:r>
            <a:r>
              <a:rPr lang="zh-CN" altLang="en-US" sz="3200" b="1" dirty="0" smtClean="0"/>
              <a:t>哉主道，美哉主道，生命之道奇妙</a:t>
            </a:r>
            <a:endParaRPr lang="en-CA" altLang="zh-CN" sz="3200" b="1" dirty="0" smtClean="0"/>
          </a:p>
          <a:p>
            <a:pPr algn="ctr">
              <a:buNone/>
            </a:pPr>
            <a:r>
              <a:rPr lang="en-CA" altLang="zh-CN" sz="3200" b="1" dirty="0" smtClean="0"/>
              <a:t>   </a:t>
            </a:r>
            <a:r>
              <a:rPr lang="zh-CN" altLang="en-US" sz="3200" b="1" dirty="0" smtClean="0"/>
              <a:t>奇哉主道，美哉主道，生命之道奇妙！</a:t>
            </a:r>
            <a:endParaRPr lang="en-CA" altLang="zh-TW" sz="3200" b="1" dirty="0" smtClean="0"/>
          </a:p>
          <a:p>
            <a:pPr>
              <a:buNone/>
            </a:pPr>
            <a:endParaRPr lang="en-CA" altLang="zh-TW" sz="3400" dirty="0" smtClean="0"/>
          </a:p>
          <a:p>
            <a:pPr>
              <a:buNone/>
            </a:pPr>
            <a:endParaRPr lang="en-CA" sz="3400" dirty="0" smtClean="0"/>
          </a:p>
          <a:p>
            <a:pPr>
              <a:buNone/>
            </a:pPr>
            <a:endParaRPr lang="en-CA" sz="3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400" b="1" dirty="0" smtClean="0"/>
              <a:t>福音信息廣傳世人，奇妙生命之道；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赦罪平安帶給萬民，奇妙生命之道。</a:t>
            </a:r>
            <a:br>
              <a:rPr lang="zh-TW" altLang="en-US" sz="3400" b="1" dirty="0" smtClean="0"/>
            </a:br>
            <a:r>
              <a:rPr lang="zh-TW" altLang="en-US" sz="3400" b="1" dirty="0" smtClean="0"/>
              <a:t>惟靠救主耶穌，使我成聖得贖</a:t>
            </a:r>
            <a:r>
              <a:rPr lang="zh-TW" altLang="en-US" sz="3400" b="1" dirty="0" smtClean="0"/>
              <a:t>。</a:t>
            </a:r>
            <a:endParaRPr lang="en-CA" altLang="zh-TW" sz="3400" b="1" dirty="0" smtClean="0"/>
          </a:p>
          <a:p>
            <a:pPr algn="ctr">
              <a:buNone/>
            </a:pPr>
            <a:endParaRPr lang="en-CA" altLang="zh-CN" sz="3400" dirty="0" smtClean="0"/>
          </a:p>
          <a:p>
            <a:pPr algn="ctr">
              <a:buNone/>
            </a:pPr>
            <a:r>
              <a:rPr lang="zh-CN" altLang="en-US" sz="3600" b="1" dirty="0" smtClean="0"/>
              <a:t>奇</a:t>
            </a:r>
            <a:r>
              <a:rPr lang="zh-CN" altLang="en-US" sz="3600" b="1" dirty="0" smtClean="0"/>
              <a:t>哉主道，美哉主道，生命之道奇</a:t>
            </a:r>
            <a:r>
              <a:rPr lang="zh-CN" altLang="en-US" sz="3600" b="1" dirty="0" smtClean="0"/>
              <a:t>妙</a:t>
            </a:r>
            <a:endParaRPr lang="en-CA" altLang="zh-CN" sz="3600" b="1" dirty="0" smtClean="0"/>
          </a:p>
          <a:p>
            <a:pPr algn="ctr">
              <a:buNone/>
            </a:pPr>
            <a:r>
              <a:rPr lang="en-CA" altLang="zh-CN" sz="3600" b="1" dirty="0" smtClean="0"/>
              <a:t>   </a:t>
            </a:r>
            <a:r>
              <a:rPr lang="zh-CN" altLang="en-US" sz="3600" b="1" dirty="0" smtClean="0"/>
              <a:t>奇</a:t>
            </a:r>
            <a:r>
              <a:rPr lang="zh-CN" altLang="en-US" sz="3600" b="1" dirty="0" smtClean="0"/>
              <a:t>哉主道，美哉主道，生命之道奇妙！</a:t>
            </a:r>
            <a:endParaRPr lang="en-CA" altLang="zh-TW" sz="3400" b="1" dirty="0" smtClean="0"/>
          </a:p>
          <a:p>
            <a:pPr algn="ctr">
              <a:buNone/>
            </a:pPr>
            <a:endParaRPr lang="en-CA" sz="3400" dirty="0" smtClean="0"/>
          </a:p>
          <a:p>
            <a:pPr algn="ctr">
              <a:buNone/>
            </a:pPr>
            <a:endParaRPr lang="en-CA" sz="3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</TotalTime>
  <Words>54</Words>
  <Application>Microsoft Office PowerPoint</Application>
  <PresentationFormat>On-screen Show (4:3)</PresentationFormat>
  <Paragraphs>14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Theme</vt:lpstr>
      <vt:lpstr>【生命之道】 生命聖詩，168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【生命之道】 生命聖詩，168</dc:title>
  <dc:creator>Owner</dc:creator>
  <cp:lastModifiedBy>Owner</cp:lastModifiedBy>
  <cp:revision>1</cp:revision>
  <dcterms:created xsi:type="dcterms:W3CDTF">2016-07-31T12:09:17Z</dcterms:created>
  <dcterms:modified xsi:type="dcterms:W3CDTF">2016-07-31T12:21:01Z</dcterms:modified>
</cp:coreProperties>
</file>