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7FCDC-8D7B-4FFE-B7F8-62F9D55AE0C2}" type="datetimeFigureOut">
              <a:rPr lang="en-CA" smtClean="0"/>
              <a:t>03/04/2015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FEEE-F479-4C27-88EF-E9765404357D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u="sng" dirty="0"/>
              <a:t>耶穌奇妙的救恩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784976" cy="5256584"/>
          </a:xfrm>
        </p:spPr>
        <p:txBody>
          <a:bodyPr>
            <a:normAutofit fontScale="77500" lnSpcReduction="20000"/>
          </a:bodyPr>
          <a:lstStyle/>
          <a:p>
            <a:pPr marL="514350" lvl="0" indent="-514350" algn="ctr">
              <a:lnSpc>
                <a:spcPct val="120000"/>
              </a:lnSpc>
              <a:buAutoNum type="arabicPlain"/>
            </a:pPr>
            <a:r>
              <a:rPr lang="zh-TW" altLang="en-US" dirty="0" smtClean="0"/>
              <a:t>耶</a:t>
            </a:r>
            <a:r>
              <a:rPr lang="zh-TW" altLang="en-US" dirty="0"/>
              <a:t>穌奇妙的救恩，超過我眾過犯</a:t>
            </a:r>
            <a:r>
              <a:rPr lang="zh-TW" altLang="en-US" dirty="0" smtClean="0"/>
              <a:t>，</a:t>
            </a:r>
            <a:endParaRPr lang="en-CA" altLang="zh-TW" dirty="0" smtClean="0"/>
          </a:p>
          <a:p>
            <a:pPr marL="514350" lvl="0" indent="-514350" algn="ctr">
              <a:lnSpc>
                <a:spcPct val="120000"/>
              </a:lnSpc>
              <a:buNone/>
            </a:pPr>
            <a:r>
              <a:rPr lang="zh-TW" altLang="en-US" dirty="0" smtClean="0"/>
              <a:t>我</a:t>
            </a:r>
            <a:r>
              <a:rPr lang="zh-TW" altLang="en-US" dirty="0"/>
              <a:t>口舌怎能述說</a:t>
            </a:r>
            <a:r>
              <a:rPr lang="zh-TW" altLang="en-US" dirty="0" smtClean="0"/>
              <a:t>，更</a:t>
            </a:r>
            <a:r>
              <a:rPr lang="zh-TW" altLang="en-US" dirty="0"/>
              <a:t>將從何頌讚</a:t>
            </a:r>
            <a:r>
              <a:rPr lang="zh-TW" altLang="en-US" dirty="0" smtClean="0"/>
              <a:t>，</a:t>
            </a:r>
            <a:endParaRPr lang="en-CA" altLang="zh-TW" dirty="0" smtClean="0"/>
          </a:p>
          <a:p>
            <a:pPr marL="514350" lvl="0" indent="-514350" algn="ctr">
              <a:lnSpc>
                <a:spcPct val="120000"/>
              </a:lnSpc>
              <a:buNone/>
            </a:pPr>
            <a:r>
              <a:rPr lang="zh-TW" altLang="en-US" dirty="0" smtClean="0"/>
              <a:t>祂</a:t>
            </a:r>
            <a:r>
              <a:rPr lang="zh-TW" altLang="en-US" dirty="0"/>
              <a:t>除我罪擔憂愁，使我心靈自由</a:t>
            </a:r>
            <a:r>
              <a:rPr lang="zh-TW" altLang="en-US" dirty="0" smtClean="0"/>
              <a:t>，</a:t>
            </a:r>
            <a:endParaRPr lang="en-CA" altLang="zh-TW" dirty="0" smtClean="0"/>
          </a:p>
          <a:p>
            <a:pPr marL="514350" lvl="0" indent="-514350" algn="ctr">
              <a:lnSpc>
                <a:spcPct val="120000"/>
              </a:lnSpc>
              <a:buNone/>
            </a:pPr>
            <a:r>
              <a:rPr lang="zh-TW" altLang="en-US" dirty="0" smtClean="0"/>
              <a:t>耶</a:t>
            </a:r>
            <a:r>
              <a:rPr lang="zh-TW" altLang="en-US" dirty="0"/>
              <a:t>穌奇妙的救恩使我得拯救</a:t>
            </a:r>
            <a:r>
              <a:rPr lang="zh-TW" altLang="en-US" dirty="0" smtClean="0"/>
              <a:t>。</a:t>
            </a:r>
            <a:endParaRPr lang="en-CA" altLang="zh-TW" dirty="0" smtClean="0"/>
          </a:p>
          <a:p>
            <a:pPr algn="ctr">
              <a:lnSpc>
                <a:spcPct val="120000"/>
              </a:lnSpc>
              <a:buNone/>
            </a:pPr>
            <a:endParaRPr lang="en-CA" altLang="zh-TW" dirty="0"/>
          </a:p>
          <a:p>
            <a:pPr algn="ctr">
              <a:lnSpc>
                <a:spcPct val="120000"/>
              </a:lnSpc>
              <a:buNone/>
            </a:pPr>
            <a:r>
              <a:rPr lang="zh-TW" altLang="en-US" dirty="0" smtClean="0"/>
              <a:t>副</a:t>
            </a:r>
            <a:r>
              <a:rPr lang="zh-TW" altLang="en-US" dirty="0"/>
              <a:t>歌：主耶穌奇妙無比的救恩</a:t>
            </a:r>
            <a:r>
              <a:rPr lang="zh-TW" altLang="en-US" dirty="0" smtClean="0"/>
              <a:t>，</a:t>
            </a:r>
            <a:endParaRPr lang="en-CA" altLang="zh-TW" dirty="0"/>
          </a:p>
          <a:p>
            <a:pPr algn="ctr">
              <a:lnSpc>
                <a:spcPct val="120000"/>
              </a:lnSpc>
              <a:buNone/>
            </a:pPr>
            <a:r>
              <a:rPr lang="zh-TW" altLang="en-US" dirty="0" smtClean="0"/>
              <a:t>深</a:t>
            </a:r>
            <a:r>
              <a:rPr lang="zh-TW" altLang="en-US" dirty="0"/>
              <a:t>過波濤滾滾大海洋</a:t>
            </a:r>
            <a:r>
              <a:rPr lang="zh-TW" altLang="en-US" dirty="0" smtClean="0"/>
              <a:t>；</a:t>
            </a:r>
            <a:endParaRPr lang="en-CA" altLang="zh-TW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dirty="0" smtClean="0"/>
              <a:t>高</a:t>
            </a:r>
            <a:r>
              <a:rPr lang="zh-TW" altLang="en-US" dirty="0"/>
              <a:t>過最高山嶺，美過最美泉源</a:t>
            </a:r>
            <a:r>
              <a:rPr lang="zh-TW" altLang="en-US" dirty="0" smtClean="0"/>
              <a:t>，</a:t>
            </a:r>
            <a:endParaRPr lang="en-CA" altLang="zh-TW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dirty="0" smtClean="0"/>
              <a:t>奇</a:t>
            </a:r>
            <a:r>
              <a:rPr lang="zh-TW" altLang="en-US" dirty="0"/>
              <a:t>妙救恩足夠我需用，闊過我一生所行的過犯</a:t>
            </a:r>
            <a:r>
              <a:rPr lang="zh-TW" altLang="en-US" dirty="0" smtClean="0"/>
              <a:t>，</a:t>
            </a:r>
            <a:endParaRPr lang="en-CA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dirty="0" smtClean="0"/>
              <a:t>大過我一切罪污邪情，</a:t>
            </a:r>
            <a:endParaRPr lang="en-CA" altLang="zh-TW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dirty="0" smtClean="0"/>
              <a:t>我要稱揚主聖名，我要讚美主聖名！</a:t>
            </a:r>
            <a:endParaRPr lang="en-CA" dirty="0" smtClean="0"/>
          </a:p>
          <a:p>
            <a:pPr marL="514350" lvl="0" indent="-514350" algn="ctr">
              <a:buNone/>
            </a:pPr>
            <a:endParaRPr lang="en-CA" dirty="0" smtClean="0"/>
          </a:p>
          <a:p>
            <a:pPr algn="ctr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620688"/>
            <a:ext cx="9361040" cy="6480720"/>
          </a:xfrm>
        </p:spPr>
        <p:txBody>
          <a:bodyPr>
            <a:normAutofit fontScale="70000" lnSpcReduction="20000"/>
          </a:bodyPr>
          <a:lstStyle/>
          <a:p>
            <a:pPr lvl="0" algn="ctr">
              <a:lnSpc>
                <a:spcPct val="120000"/>
              </a:lnSpc>
              <a:buNone/>
            </a:pPr>
            <a:r>
              <a:rPr lang="en-CA" altLang="zh-TW" sz="3600" dirty="0" smtClean="0"/>
              <a:t>2  </a:t>
            </a:r>
            <a:r>
              <a:rPr lang="zh-TW" altLang="en-US" sz="3600" dirty="0" smtClean="0"/>
              <a:t>耶</a:t>
            </a:r>
            <a:r>
              <a:rPr lang="zh-TW" altLang="en-US" sz="3600" dirty="0"/>
              <a:t>穌奇妙的救恩，臨到失喪之人</a:t>
            </a:r>
            <a:r>
              <a:rPr lang="zh-TW" altLang="en-US" sz="3600" dirty="0" smtClean="0"/>
              <a:t>，</a:t>
            </a:r>
            <a:endParaRPr lang="en-CA" altLang="zh-TW" sz="3600" dirty="0" smtClean="0"/>
          </a:p>
          <a:p>
            <a:pPr lvl="0" algn="ctr">
              <a:lnSpc>
                <a:spcPct val="120000"/>
              </a:lnSpc>
              <a:buNone/>
            </a:pPr>
            <a:r>
              <a:rPr lang="zh-TW" altLang="en-US" sz="3600" dirty="0" smtClean="0"/>
              <a:t>藉</a:t>
            </a:r>
            <a:r>
              <a:rPr lang="zh-TW" altLang="en-US" sz="3600" dirty="0"/>
              <a:t>救恩我得赦免</a:t>
            </a:r>
            <a:r>
              <a:rPr lang="zh-TW" altLang="en-US" sz="3600" dirty="0" smtClean="0"/>
              <a:t>，並</a:t>
            </a:r>
            <a:r>
              <a:rPr lang="zh-TW" altLang="en-US" sz="3600" dirty="0"/>
              <a:t>使我得完全</a:t>
            </a:r>
            <a:r>
              <a:rPr lang="zh-TW" altLang="en-US" sz="3600" dirty="0" smtClean="0"/>
              <a:t>，</a:t>
            </a:r>
            <a:endParaRPr lang="en-CA" altLang="zh-TW" sz="3600" dirty="0" smtClean="0"/>
          </a:p>
          <a:p>
            <a:pPr lvl="0" algn="ctr">
              <a:lnSpc>
                <a:spcPct val="120000"/>
              </a:lnSpc>
              <a:buNone/>
            </a:pPr>
            <a:r>
              <a:rPr lang="zh-TW" altLang="en-US" sz="3600" dirty="0" smtClean="0"/>
              <a:t>主</a:t>
            </a:r>
            <a:r>
              <a:rPr lang="zh-TW" altLang="en-US" sz="3600" dirty="0"/>
              <a:t>為我解脫捆綁，使我得著釋放</a:t>
            </a:r>
            <a:r>
              <a:rPr lang="zh-TW" altLang="en-US" sz="3600" dirty="0" smtClean="0"/>
              <a:t>，</a:t>
            </a:r>
            <a:endParaRPr lang="en-CA" altLang="zh-TW" sz="3600" dirty="0" smtClean="0"/>
          </a:p>
          <a:p>
            <a:pPr lvl="0" algn="ctr">
              <a:lnSpc>
                <a:spcPct val="120000"/>
              </a:lnSpc>
              <a:buNone/>
            </a:pPr>
            <a:r>
              <a:rPr lang="zh-TW" altLang="en-US" sz="3600" dirty="0" smtClean="0"/>
              <a:t>耶</a:t>
            </a:r>
            <a:r>
              <a:rPr lang="zh-TW" altLang="en-US" sz="3600" dirty="0"/>
              <a:t>穌奇妙的救恩使我得拯救</a:t>
            </a:r>
            <a:r>
              <a:rPr lang="zh-TW" altLang="en-US" sz="3600" dirty="0" smtClean="0"/>
              <a:t>。</a:t>
            </a:r>
            <a:endParaRPr lang="en-CA" altLang="zh-TW" sz="3600" dirty="0" smtClean="0"/>
          </a:p>
          <a:p>
            <a:pPr lvl="0" algn="ctr">
              <a:lnSpc>
                <a:spcPct val="120000"/>
              </a:lnSpc>
              <a:buNone/>
            </a:pPr>
            <a:endParaRPr lang="en-CA" altLang="zh-TW" sz="36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3600" dirty="0" smtClean="0"/>
              <a:t>副歌：主耶穌奇妙無比的救恩，</a:t>
            </a:r>
            <a:endParaRPr lang="en-CA" altLang="zh-TW" sz="36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3600" dirty="0" smtClean="0"/>
              <a:t>深過波濤滾滾大海洋；</a:t>
            </a:r>
            <a:endParaRPr lang="en-CA" altLang="zh-TW" sz="36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3600" dirty="0" smtClean="0"/>
              <a:t>高過最高山嶺，美過最美泉源，</a:t>
            </a:r>
            <a:endParaRPr lang="en-CA" altLang="zh-TW" sz="36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3600" dirty="0" smtClean="0"/>
              <a:t>奇妙救恩足夠我需用，闊過我一生所行的過犯，</a:t>
            </a:r>
            <a:endParaRPr lang="en-CA" sz="36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3600" dirty="0" smtClean="0"/>
              <a:t>大過我一切罪污邪情，</a:t>
            </a:r>
            <a:endParaRPr lang="en-CA" altLang="zh-TW" sz="36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3600" dirty="0" smtClean="0"/>
              <a:t>我要稱揚主聖名，我要讚美主聖名！</a:t>
            </a:r>
            <a:endParaRPr lang="en-CA" altLang="zh-TW" sz="3600" dirty="0" smtClean="0"/>
          </a:p>
          <a:p>
            <a:pPr lvl="0" algn="ctr">
              <a:lnSpc>
                <a:spcPct val="120000"/>
              </a:lnSpc>
              <a:buNone/>
            </a:pPr>
            <a:endParaRPr lang="en-CA" sz="3600" dirty="0" smtClean="0"/>
          </a:p>
          <a:p>
            <a:pPr algn="ctr">
              <a:lnSpc>
                <a:spcPct val="120000"/>
              </a:lnSpc>
              <a:buNone/>
            </a:pPr>
            <a:r>
              <a:rPr lang="en-CA" sz="3600" dirty="0"/>
              <a:t> </a:t>
            </a:r>
            <a:endParaRPr lang="en-CA" sz="3600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496944" cy="6048672"/>
          </a:xfrm>
        </p:spPr>
        <p:txBody>
          <a:bodyPr>
            <a:normAutofit lnSpcReduction="10000"/>
          </a:bodyPr>
          <a:lstStyle/>
          <a:p>
            <a:pPr lvl="0" algn="ctr">
              <a:lnSpc>
                <a:spcPct val="120000"/>
              </a:lnSpc>
              <a:buNone/>
            </a:pPr>
            <a:r>
              <a:rPr lang="en-CA" altLang="zh-TW" dirty="0" smtClean="0"/>
              <a:t>3   </a:t>
            </a:r>
            <a:r>
              <a:rPr lang="zh-TW" altLang="en-US" sz="2700" dirty="0" smtClean="0"/>
              <a:t>耶</a:t>
            </a:r>
            <a:r>
              <a:rPr lang="zh-TW" altLang="en-US" sz="2700" dirty="0"/>
              <a:t>穌奇妙的救恩，臨及最大罪人</a:t>
            </a:r>
            <a:r>
              <a:rPr lang="zh-TW" altLang="en-US" sz="2700" dirty="0" smtClean="0"/>
              <a:t>，</a:t>
            </a:r>
            <a:endParaRPr lang="en-CA" altLang="zh-TW" sz="2700" dirty="0" smtClean="0"/>
          </a:p>
          <a:p>
            <a:pPr lvl="0" algn="ctr">
              <a:lnSpc>
                <a:spcPct val="120000"/>
              </a:lnSpc>
              <a:buNone/>
            </a:pPr>
            <a:r>
              <a:rPr lang="zh-TW" altLang="en-US" sz="2700" dirty="0" smtClean="0"/>
              <a:t>藉</a:t>
            </a:r>
            <a:r>
              <a:rPr lang="zh-TW" altLang="en-US" sz="2700" dirty="0"/>
              <a:t>主感化的大能</a:t>
            </a:r>
            <a:r>
              <a:rPr lang="zh-TW" altLang="en-US" sz="2700" dirty="0" smtClean="0"/>
              <a:t>，使</a:t>
            </a:r>
            <a:r>
              <a:rPr lang="zh-TW" altLang="en-US" sz="2700" dirty="0"/>
              <a:t>成為主子民</a:t>
            </a:r>
            <a:r>
              <a:rPr lang="zh-TW" altLang="en-US" sz="2700" dirty="0" smtClean="0"/>
              <a:t>，</a:t>
            </a:r>
            <a:endParaRPr lang="en-CA" altLang="zh-TW" sz="2700" dirty="0" smtClean="0"/>
          </a:p>
          <a:p>
            <a:pPr lvl="0" algn="ctr">
              <a:lnSpc>
                <a:spcPct val="120000"/>
              </a:lnSpc>
              <a:buNone/>
            </a:pPr>
            <a:r>
              <a:rPr lang="zh-TW" altLang="en-US" sz="2700" dirty="0" smtClean="0"/>
              <a:t>蒙</a:t>
            </a:r>
            <a:r>
              <a:rPr lang="zh-TW" altLang="en-US" sz="2700" dirty="0"/>
              <a:t>主賜平安滿足，得享天堂永福</a:t>
            </a:r>
            <a:r>
              <a:rPr lang="zh-TW" altLang="en-US" sz="2700" dirty="0" smtClean="0"/>
              <a:t>，</a:t>
            </a:r>
            <a:endParaRPr lang="en-CA" altLang="zh-TW" sz="2700" dirty="0"/>
          </a:p>
          <a:p>
            <a:pPr lvl="0" algn="ctr">
              <a:lnSpc>
                <a:spcPct val="120000"/>
              </a:lnSpc>
              <a:buNone/>
            </a:pPr>
            <a:r>
              <a:rPr lang="zh-TW" altLang="en-US" sz="2700" dirty="0" smtClean="0"/>
              <a:t>耶</a:t>
            </a:r>
            <a:r>
              <a:rPr lang="zh-TW" altLang="en-US" sz="2700" dirty="0"/>
              <a:t>穌奇妙的救恩使我得拯救</a:t>
            </a:r>
            <a:r>
              <a:rPr lang="zh-TW" altLang="en-US" sz="2700" dirty="0" smtClean="0"/>
              <a:t>。</a:t>
            </a:r>
            <a:endParaRPr lang="en-CA" altLang="zh-TW" sz="2700" dirty="0" smtClean="0"/>
          </a:p>
          <a:p>
            <a:pPr lvl="0" algn="ctr">
              <a:lnSpc>
                <a:spcPct val="120000"/>
              </a:lnSpc>
              <a:buNone/>
            </a:pPr>
            <a:endParaRPr lang="en-CA" altLang="zh-TW" sz="27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2700" dirty="0" smtClean="0"/>
              <a:t>副歌：主耶穌奇妙無比的救恩，</a:t>
            </a:r>
            <a:endParaRPr lang="en-CA" altLang="zh-TW" sz="27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2700" dirty="0" smtClean="0"/>
              <a:t>深過波濤滾滾大海洋；</a:t>
            </a:r>
            <a:endParaRPr lang="en-CA" altLang="zh-TW" sz="27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2700" dirty="0" smtClean="0"/>
              <a:t>高過最高山嶺，美過最美泉源，</a:t>
            </a:r>
            <a:endParaRPr lang="en-CA" altLang="zh-TW" sz="27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2700" dirty="0" smtClean="0"/>
              <a:t>奇妙救恩足夠我需用，闊過我一生所行的過犯，</a:t>
            </a:r>
            <a:endParaRPr lang="en-CA" sz="27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2700" dirty="0" smtClean="0"/>
              <a:t>大過我一切罪污邪情，</a:t>
            </a:r>
            <a:endParaRPr lang="en-CA" altLang="zh-TW" sz="2700" dirty="0" smtClean="0"/>
          </a:p>
          <a:p>
            <a:pPr algn="ctr">
              <a:lnSpc>
                <a:spcPct val="120000"/>
              </a:lnSpc>
              <a:buNone/>
            </a:pPr>
            <a:r>
              <a:rPr lang="zh-TW" altLang="en-US" sz="2700" dirty="0" smtClean="0"/>
              <a:t>我要稱揚主聖名，我要讚美主聖名！</a:t>
            </a:r>
            <a:endParaRPr lang="en-CA" sz="2700" dirty="0" smtClean="0"/>
          </a:p>
          <a:p>
            <a:pPr lvl="0" algn="ctr">
              <a:buNone/>
            </a:pPr>
            <a:endParaRPr lang="en-CA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耶穌奇妙的救恩 </vt:lpstr>
      <vt:lpstr>Slide 2</vt:lpstr>
      <vt:lpstr>Slide 3</vt:lpstr>
      <vt:lpstr>Slide 4</vt:lpstr>
      <vt:lpstr>Slide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耶穌奇妙的救恩 </dc:title>
  <dc:creator>Phil Auto</dc:creator>
  <cp:lastModifiedBy>Phil Auto</cp:lastModifiedBy>
  <cp:revision>2</cp:revision>
  <dcterms:created xsi:type="dcterms:W3CDTF">2015-04-03T20:30:50Z</dcterms:created>
  <dcterms:modified xsi:type="dcterms:W3CDTF">2015-04-03T20:46:07Z</dcterms:modified>
</cp:coreProperties>
</file>