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67A1-ADF0-4B57-ABC0-65D84254CDAE}" type="datetimeFigureOut">
              <a:rPr lang="en-US" smtClean="0"/>
              <a:t>7/30/2011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8B61-F8F8-434F-A736-381C5A793B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哈利路亞我歸十架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生命聖詩，</a:t>
            </a:r>
            <a:r>
              <a:rPr lang="en-US" altLang="zh-TW" sz="2200" dirty="0" smtClean="0"/>
              <a:t>184</a:t>
            </a:r>
            <a:r>
              <a:rPr lang="zh-TW" altLang="en-US" dirty="0" smtClean="0"/>
              <a:t>　　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dirty="0" smtClean="0"/>
              <a:t>   </a:t>
            </a:r>
            <a:r>
              <a:rPr lang="zh-TW" altLang="en-US" b="1" dirty="0" smtClean="0"/>
              <a:t>十架永遠堅立，哈利路亞！哈利路亞！</a:t>
            </a:r>
            <a:br>
              <a:rPr lang="zh-TW" altLang="en-US" b="1" dirty="0" smtClean="0"/>
            </a:br>
            <a:r>
              <a:rPr lang="zh-TW" altLang="en-US" b="1" dirty="0" smtClean="0"/>
              <a:t>勝過一切攻擊，哈利路亞！哈利路亞！</a:t>
            </a:r>
            <a:br>
              <a:rPr lang="zh-TW" altLang="en-US" b="1" dirty="0" smtClean="0"/>
            </a:br>
            <a:r>
              <a:rPr lang="zh-TW" altLang="en-US" b="1" dirty="0" smtClean="0"/>
              <a:t>陰間暴風吹襲，世界侵擾不息，</a:t>
            </a:r>
            <a:br>
              <a:rPr lang="zh-TW" altLang="en-US" b="1" dirty="0" smtClean="0"/>
            </a:br>
            <a:r>
              <a:rPr lang="zh-TW" altLang="en-US" b="1" dirty="0" smtClean="0"/>
              <a:t>十架仍然堅立，哈利路亞歸十架！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哈利路亞，哈利路亞，哈利路亞歸十架！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哈利路亞，哈利路亞，十字寶架永得勝。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十架歷久常存，哈利路亞！哈利路亞！</a:t>
            </a:r>
            <a:br>
              <a:rPr lang="zh-TW" altLang="en-US" b="1" dirty="0" smtClean="0"/>
            </a:br>
            <a:r>
              <a:rPr lang="zh-TW" altLang="en-US" b="1" dirty="0" smtClean="0"/>
              <a:t>傳揚十架凱訊，哈利路亞！哈利路亞！</a:t>
            </a:r>
            <a:br>
              <a:rPr lang="zh-TW" altLang="en-US" b="1" dirty="0" smtClean="0"/>
            </a:br>
            <a:r>
              <a:rPr lang="zh-TW" altLang="en-US" b="1" dirty="0" smtClean="0"/>
              <a:t>天父賜下救恩，差遣愛子降臨，</a:t>
            </a:r>
            <a:br>
              <a:rPr lang="zh-TW" altLang="en-US" b="1" dirty="0" smtClean="0"/>
            </a:br>
            <a:r>
              <a:rPr lang="zh-TW" altLang="en-US" b="1" dirty="0" smtClean="0"/>
              <a:t>十字架上捨身，哈利路亞歸十架！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哈利路亞，哈利路亞，哈利路亞歸十架！</a:t>
            </a: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哈利路亞，哈利路亞，十字寶架永得勝。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罪債在此清償，哈利路亞！哈利路亞！</a:t>
            </a:r>
            <a:br>
              <a:rPr lang="zh-TW" altLang="en-US" b="1" dirty="0" smtClean="0"/>
            </a:br>
            <a:r>
              <a:rPr lang="zh-TW" altLang="en-US" b="1" dirty="0" smtClean="0"/>
              <a:t>我罪基督擔當，哈利路亞！哈利路亞！</a:t>
            </a:r>
            <a:br>
              <a:rPr lang="zh-TW" altLang="en-US" b="1" dirty="0" smtClean="0"/>
            </a:br>
            <a:r>
              <a:rPr lang="zh-TW" altLang="en-US" b="1" dirty="0" smtClean="0"/>
              <a:t>環繞十架，頌揚基督代贖羔羊，</a:t>
            </a:r>
            <a:br>
              <a:rPr lang="zh-TW" altLang="en-US" b="1" dirty="0" smtClean="0"/>
            </a:br>
            <a:r>
              <a:rPr lang="zh-TW" altLang="en-US" b="1" dirty="0" smtClean="0"/>
              <a:t>基督永活君王，哈利路亞歸十架！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哈利路亞，哈利路亞，哈利路亞歸十架！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哈利路亞，哈利路亞，十字寶架永得勝。</a:t>
            </a:r>
            <a:br>
              <a:rPr lang="zh-TW" altLang="en-US" b="1" dirty="0" smtClean="0"/>
            </a:br>
            <a:endParaRPr lang="zh-TW" altLang="en-US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【哈利路亞我歸十架】 生命聖詩，184　　　　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【哈利路亞我歸十架】 生命聖詩，184　　　　</dc:title>
  <dc:creator>phil tsang</dc:creator>
  <cp:lastModifiedBy>phil tsang</cp:lastModifiedBy>
  <cp:revision>1</cp:revision>
  <dcterms:created xsi:type="dcterms:W3CDTF">2011-07-31T02:49:21Z</dcterms:created>
  <dcterms:modified xsi:type="dcterms:W3CDTF">2011-07-31T02:52:49Z</dcterms:modified>
</cp:coreProperties>
</file>