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0DD5-F76D-48FA-A29F-F3244F448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34826-BCC6-4D28-A838-92CE98AAB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17607-BBB0-445F-BCCF-382B50E1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9C98-337F-40B4-B41C-4A5FBA566A2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14F97-3513-4C2D-B6A4-61B2DC79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A9DA-196F-41BC-9C54-C19AF458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60C-A763-4960-BF96-D6C617F5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BBB8-BCE5-4549-9925-A4626B2E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B2BA8-F7C4-4CC2-BF31-7A22D1C0E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AB6A-FB65-4AD5-AC47-032266B4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9C98-337F-40B4-B41C-4A5FBA566A2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40812-C882-43D4-BAF1-0DBAFBA6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849A-0DB9-4CDA-929B-D9BC9F6A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60C-A763-4960-BF96-D6C617F5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4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151D8-1514-4BDC-B639-C9BB8F7C9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F5E12-DC02-434D-AED4-9F9D28290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4676-EDE4-4393-8DD2-631FE3B8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9C98-337F-40B4-B41C-4A5FBA566A2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5EC4-3A05-48A7-AFC6-7EB6C516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3A84-B0EE-4FC3-BAF3-5095139D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60C-A763-4960-BF96-D6C617F5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E9C9-006B-43AA-8E09-476CA029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BB4D-9187-4AF4-84C4-67A77001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4DC9-B36B-40BF-B0E7-349F4B6D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9C98-337F-40B4-B41C-4A5FBA566A2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49D3-4D9F-4AEE-952F-9D82A606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E1D8C-E460-457F-BA0B-445C73BC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60C-A763-4960-BF96-D6C617F5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4FE7-4AAB-4C00-916B-A07CA0FE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E846C-87FD-4AE3-82CD-F15B6C681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4DDEA-86ED-4AE9-8A0C-621CE71A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9C98-337F-40B4-B41C-4A5FBA566A2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164F-822F-4E1D-B89F-311ACBDC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F10B-6CFD-42E3-BEF0-2865D485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60C-A763-4960-BF96-D6C617F5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53A0-4284-4011-AC4C-12DF01FC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7367-82B3-4CCC-88AC-94F7A1D9A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A6A24-3D8A-482D-B540-D807E2119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7B906-0655-49CC-A61A-321CD201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9C98-337F-40B4-B41C-4A5FBA566A2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4131F-1256-4FB1-A76D-A66D8E82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14D97-64B5-4E6A-8483-6FEC7507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60C-A763-4960-BF96-D6C617F5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3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42F6-7BA3-49FA-BD68-4BFE424D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84C4-3403-40C1-8D71-F153FE2AE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38A37-1A5B-44C8-BD1A-216A9E20B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EC9CE-4FE8-4273-AD80-5A3E1FAA2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E80DA-BE37-4FED-9B16-FD5799B6C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3812-C520-4968-A4CF-F39F3A2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9C98-337F-40B4-B41C-4A5FBA566A2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DEC7B-64C1-4B1A-BCB3-B729FE68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B991A-31C5-42C2-9FB4-D72520DA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60C-A763-4960-BF96-D6C617F5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ABB6-464E-48C2-BC3A-B63ADB34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94DDD-42A9-4C97-A633-EC20E9B1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9C98-337F-40B4-B41C-4A5FBA566A2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742D8-7A97-42AD-B629-7FED4378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0EBCE-6AC0-402D-8A45-D66F3ED2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60C-A763-4960-BF96-D6C617F5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3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BA13A-BDCA-4C04-BD1F-1782DEFC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9C98-337F-40B4-B41C-4A5FBA566A2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76CF1-ECD2-482C-8651-58A69A9F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3C1CB-9A63-49D4-BF08-10C5E23A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60C-A763-4960-BF96-D6C617F5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3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0F19-B0FC-4857-838A-516B2B90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B124-146A-4C28-8264-4D1DC622E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CDF08-9D50-4370-BCB9-9A4B8E6E1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47E78-2DBD-42E3-9DA8-A17D4AD0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9C98-337F-40B4-B41C-4A5FBA566A2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40195-A3E6-4F70-8386-7800E280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44A38-E0D7-4A03-BF3C-C21033AD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60C-A763-4960-BF96-D6C617F5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5B37-FD1D-443B-9F75-12D07DFA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6D357-BA11-456A-9112-0189F264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E6CF3-4B01-440F-9CB4-54F273843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23DDC-5335-47F1-A73F-9DB54074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9C98-337F-40B4-B41C-4A5FBA566A2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D1DF3-F2B1-4E99-B59F-68871850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82071-DFBA-461F-93A3-25A1887C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60C-A763-4960-BF96-D6C617F5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0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699E9-75EF-44B9-B8B0-BE1C6FBD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82410-E904-467B-964D-A4A4D547B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069E0-3E8F-4442-A246-ED5D9BD58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9C98-337F-40B4-B41C-4A5FBA566A2A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B257-D2AE-4229-BAE9-910007296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10654-12E1-4E6E-924B-0D94227CA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960C-A763-4960-BF96-D6C617F5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0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2280-CBBB-4B90-9A25-B8D01A71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【</a:t>
            </a:r>
            <a:r>
              <a:rPr lang="zh-TW" altLang="en-US" dirty="0"/>
              <a:t>奇異恩典</a:t>
            </a:r>
            <a:r>
              <a:rPr lang="en-US" altLang="zh-TW" dirty="0"/>
              <a:t>】</a:t>
            </a:r>
            <a:r>
              <a:rPr lang="zh-TW" altLang="en-US" dirty="0"/>
              <a:t>詩集：生命聖詩，</a:t>
            </a:r>
            <a:r>
              <a:rPr lang="en-US" altLang="zh-TW" dirty="0"/>
              <a:t>186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D728-DD4D-41FA-9F5F-A26404D8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奇異恩典，何等甘甜，我罪已得赦免；</a:t>
            </a:r>
            <a:b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前我失喪，今被尋回，瞎眼今得看見。</a:t>
            </a:r>
            <a:endParaRPr lang="en-US" altLang="zh-TW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TW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浩大恩典，使我敬畏，使我心得安慰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初信之時即蒙恩惠，真是何等寶貴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</a:p>
          <a:p>
            <a:pPr marL="0" indent="0">
              <a:buNone/>
            </a:pPr>
            <a:endParaRPr lang="en-US" altLang="zh-TW" sz="4000" dirty="0"/>
          </a:p>
          <a:p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2280-CBBB-4B90-9A25-B8D01A71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D728-DD4D-41FA-9F5F-A26404D8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經過許多危險網羅，飽受人間苦楚，</a:t>
            </a:r>
          </a:p>
          <a:p>
            <a:pPr marL="0" indent="0">
              <a:buNone/>
            </a:pP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此恩領我平安渡過，他日歸回天府。</a:t>
            </a:r>
            <a:endParaRPr lang="en-US" altLang="zh-TW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將來在天安居萬年，恩光如日普照，</a:t>
            </a:r>
          </a:p>
          <a:p>
            <a:pPr marL="0" indent="0">
              <a:buNone/>
            </a:pP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好像最初蒙恩景況，讚美永不減少。</a:t>
            </a:r>
            <a:endParaRPr lang="en-US" altLang="zh-TW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4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YaHei</vt:lpstr>
      <vt:lpstr>Arial</vt:lpstr>
      <vt:lpstr>Calibri</vt:lpstr>
      <vt:lpstr>Calibri Light</vt:lpstr>
      <vt:lpstr>Office Theme</vt:lpstr>
      <vt:lpstr>【奇異恩典】詩集：生命聖詩，186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【奇異恩典】詩集：生命聖詩，186</dc:title>
  <dc:creator>Raymond</dc:creator>
  <cp:lastModifiedBy>Raymond</cp:lastModifiedBy>
  <cp:revision>1</cp:revision>
  <dcterms:created xsi:type="dcterms:W3CDTF">2022-12-31T18:52:24Z</dcterms:created>
  <dcterms:modified xsi:type="dcterms:W3CDTF">2022-12-31T18:55:31Z</dcterms:modified>
</cp:coreProperties>
</file>