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2B921-6EC0-46E2-B44B-32828CF276E4}" type="datetimeFigureOut">
              <a:rPr lang="en-US" smtClean="0"/>
              <a:t>10/31/2009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46DE-0CB8-44D8-B292-1D4B2479AB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萬古磐石為我開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190</a:t>
            </a:r>
            <a:r>
              <a:rPr lang="zh-TW" altLang="en-US" dirty="0" smtClean="0"/>
              <a:t>　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802"/>
            <a:ext cx="8858280" cy="5257800"/>
          </a:xfrm>
        </p:spPr>
        <p:txBody>
          <a:bodyPr/>
          <a:lstStyle/>
          <a:p>
            <a:pPr marL="742950" indent="-742950">
              <a:buAutoNum type="arabicPlain"/>
            </a:pPr>
            <a:r>
              <a:rPr lang="zh-TW" altLang="en-US" sz="3600" b="1" dirty="0" smtClean="0"/>
              <a:t>萬古磐石為我開，容我藏身在主懷，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兵丁舉槍傷主脅，同時流出水和血，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雙重醫治我罪過，罪刑，罪權皆得脫。</a:t>
            </a:r>
            <a:endParaRPr lang="en-US" altLang="zh-TW" sz="3600" b="1" dirty="0" smtClean="0"/>
          </a:p>
          <a:p>
            <a:pPr marL="742950" indent="-742950">
              <a:buAutoNum type="arabicPlain"/>
            </a:pPr>
            <a:endParaRPr lang="en-US" sz="3600" b="1" dirty="0"/>
          </a:p>
          <a:p>
            <a:pPr marL="742950" indent="-742950">
              <a:buAutoNum type="arabicPlain"/>
            </a:pPr>
            <a:r>
              <a:rPr lang="zh-TW" altLang="en-US" sz="3600" b="1" dirty="0" smtClean="0"/>
              <a:t>縱然勤努不罷休，亦不能達主要求，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縱然心能以持久，縱眼淚永遠淌流，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仍不能贖我罪尤，惟有主能施拯救。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萬古磐石為我開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190</a:t>
            </a:r>
            <a:r>
              <a:rPr lang="zh-TW" altLang="en-US" dirty="0" smtClean="0"/>
              <a:t>　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9144000" cy="5257800"/>
          </a:xfrm>
        </p:spPr>
        <p:txBody>
          <a:bodyPr/>
          <a:lstStyle/>
          <a:p>
            <a:pPr marL="742950" indent="-742950">
              <a:buAutoNum type="arabicPlain" startAt="3"/>
            </a:pPr>
            <a:r>
              <a:rPr lang="zh-TW" altLang="en-US" sz="3600" b="1" dirty="0" smtClean="0"/>
              <a:t>兩手空空到主前，只有依緊十架邊，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赤身求主賜衣服，無依靠望主恩勗，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涉穢奔至活泉旁，求主洗我免滅亡。</a:t>
            </a:r>
            <a:endParaRPr lang="en-US" altLang="zh-TW" sz="3600" b="1" dirty="0" smtClean="0"/>
          </a:p>
          <a:p>
            <a:pPr marL="742950" indent="-742950">
              <a:buAutoNum type="arabicPlain" startAt="3"/>
            </a:pPr>
            <a:endParaRPr lang="en-US" altLang="zh-TW" sz="3600" b="1" dirty="0"/>
          </a:p>
          <a:p>
            <a:pPr marL="742950" indent="-742950">
              <a:buAutoNum type="arabicPlain" startAt="3"/>
            </a:pPr>
            <a:r>
              <a:rPr lang="zh-TW" altLang="en-US" sz="3600" b="1" dirty="0" smtClean="0"/>
              <a:t>當我今生年日逝，到臨終對目垂閉，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當飛上華美天堂，覲見主在寶座上，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萬古磐石為我開，容我藏身在主懷。</a:t>
            </a:r>
            <a:endParaRPr lang="en-US" altLang="zh-TW" sz="3600" b="1" dirty="0" smtClean="0"/>
          </a:p>
          <a:p>
            <a:pPr marL="742950" indent="-742950">
              <a:buAutoNum type="arabicPlain" startAt="3"/>
            </a:pPr>
            <a:endParaRPr lang="en-US" sz="3600" b="1" dirty="0"/>
          </a:p>
          <a:p>
            <a:pPr marL="742950" indent="-742950">
              <a:buAutoNum type="arabicPlain" startAt="3"/>
            </a:pP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【萬古磐石為我開】 詩集：生命聖詩，190　　　　</vt:lpstr>
      <vt:lpstr>【萬古磐石為我開】 詩集：生命聖詩，190　　　　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【萬古磐石為我開】 詩集：生命聖詩，190　　　　</dc:title>
  <dc:creator>phil tsang</dc:creator>
  <cp:lastModifiedBy>phil tsang</cp:lastModifiedBy>
  <cp:revision>1</cp:revision>
  <dcterms:created xsi:type="dcterms:W3CDTF">2009-11-01T03:27:46Z</dcterms:created>
  <dcterms:modified xsi:type="dcterms:W3CDTF">2009-11-01T03:28:22Z</dcterms:modified>
</cp:coreProperties>
</file>