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8C86-8C66-4661-9076-8A9ADB856BED}" type="datetimeFigureOut">
              <a:rPr lang="en-US" smtClean="0"/>
              <a:t>9/25/2011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5188B-8A14-486D-8FA5-4B8B9C97C4C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來就上主羔羊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000" b="1" dirty="0" smtClean="0"/>
              <a:t>生命聖詩，</a:t>
            </a:r>
            <a:r>
              <a:rPr lang="en-US" altLang="zh-TW" sz="2000" b="1" dirty="0" smtClean="0"/>
              <a:t>198</a:t>
            </a:r>
            <a:r>
              <a:rPr lang="en-US" altLang="zh-TW" sz="2000" dirty="0" smtClean="0"/>
              <a:t/>
            </a:r>
            <a:br>
              <a:rPr lang="en-US" altLang="zh-TW" sz="2000" dirty="0" smtClean="0"/>
            </a:b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1  </a:t>
            </a:r>
            <a:r>
              <a:rPr lang="zh-TW" altLang="en-US" b="1" dirty="0" smtClean="0"/>
              <a:t>像我這樣，無善可陳，主竟為我流血捨身，</a:t>
            </a:r>
            <a:br>
              <a:rPr lang="zh-TW" altLang="en-US" b="1" dirty="0" smtClean="0"/>
            </a:br>
            <a:r>
              <a:rPr lang="zh-TW" altLang="en-US" b="1" dirty="0" smtClean="0"/>
              <a:t>得蒙選召，與你親近，真神羔羊，我來，我來。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en-US" altLang="zh-TW" b="1" dirty="0" smtClean="0"/>
              <a:t>2  </a:t>
            </a:r>
            <a:r>
              <a:rPr lang="zh-TW" altLang="en-US" b="1" dirty="0" smtClean="0"/>
              <a:t>像我這樣，罪惡貫盈，不再妄想自我潔淨，</a:t>
            </a:r>
            <a:br>
              <a:rPr lang="zh-TW" altLang="en-US" b="1" dirty="0" smtClean="0"/>
            </a:br>
            <a:r>
              <a:rPr lang="zh-TW" altLang="en-US" b="1" dirty="0" smtClean="0"/>
              <a:t>惟你寶血，使我成聖，真神羔羊，我來，我來。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TW" dirty="0" smtClean="0"/>
              <a:t>3  </a:t>
            </a:r>
            <a:r>
              <a:rPr lang="zh-TW" altLang="en-US" b="1" dirty="0" smtClean="0"/>
              <a:t>像我這樣，憂愁不安，許多矛盾衝擊疑難，</a:t>
            </a:r>
            <a:br>
              <a:rPr lang="zh-TW" altLang="en-US" b="1" dirty="0" smtClean="0"/>
            </a:br>
            <a:r>
              <a:rPr lang="zh-TW" altLang="en-US" b="1" dirty="0" smtClean="0"/>
              <a:t>我心內外恐懼爭戰，真神羔羊，我來，我來。</a:t>
            </a:r>
            <a:br>
              <a:rPr lang="zh-TW" altLang="en-US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r>
              <a:rPr lang="en-US" altLang="zh-TW" b="1" dirty="0" smtClean="0"/>
              <a:t>4  </a:t>
            </a:r>
            <a:r>
              <a:rPr lang="zh-TW" altLang="en-US" b="1" dirty="0" smtClean="0"/>
              <a:t>像我這樣，貧困盲目，求你醫治心靈疾苦，</a:t>
            </a:r>
            <a:br>
              <a:rPr lang="zh-TW" altLang="en-US" b="1" dirty="0" smtClean="0"/>
            </a:br>
            <a:r>
              <a:rPr lang="zh-TW" altLang="en-US" b="1" dirty="0" smtClean="0"/>
              <a:t>凡我所需你能滿足，真神羔羊，我來，我來。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23320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altLang="zh-TW" dirty="0" smtClean="0"/>
              <a:t>5  </a:t>
            </a:r>
            <a:r>
              <a:rPr lang="zh-TW" altLang="en-US" b="1" dirty="0" smtClean="0"/>
              <a:t>像我這樣，你仍恩待，潔淨釋放赦我罪債，</a:t>
            </a:r>
            <a:br>
              <a:rPr lang="zh-TW" altLang="en-US" b="1" dirty="0" smtClean="0"/>
            </a:br>
            <a:r>
              <a:rPr lang="zh-TW" altLang="en-US" b="1" dirty="0" smtClean="0"/>
              <a:t>因我真心信你應許，真神羔羊，我來，我來。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On-screen Show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【來就上主羔羊】 生命聖詩，198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【來就上主羔羊】 生命聖詩，198 </dc:title>
  <dc:creator>phil tsang</dc:creator>
  <cp:lastModifiedBy>phil tsang</cp:lastModifiedBy>
  <cp:revision>1</cp:revision>
  <dcterms:created xsi:type="dcterms:W3CDTF">2011-09-25T12:01:30Z</dcterms:created>
  <dcterms:modified xsi:type="dcterms:W3CDTF">2011-09-25T12:04:58Z</dcterms:modified>
</cp:coreProperties>
</file>