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12E5-F3BD-47EC-ABC7-DADEFC07E89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8090-68A2-4D43-BCDF-3FB4ECDF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847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12E5-F3BD-47EC-ABC7-DADEFC07E89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8090-68A2-4D43-BCDF-3FB4ECDF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877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12E5-F3BD-47EC-ABC7-DADEFC07E89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8090-68A2-4D43-BCDF-3FB4ECDF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179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12E5-F3BD-47EC-ABC7-DADEFC07E89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8090-68A2-4D43-BCDF-3FB4ECDF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6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12E5-F3BD-47EC-ABC7-DADEFC07E89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8090-68A2-4D43-BCDF-3FB4ECDF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506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12E5-F3BD-47EC-ABC7-DADEFC07E89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8090-68A2-4D43-BCDF-3FB4ECDF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52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12E5-F3BD-47EC-ABC7-DADEFC07E89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8090-68A2-4D43-BCDF-3FB4ECDF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40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12E5-F3BD-47EC-ABC7-DADEFC07E89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8090-68A2-4D43-BCDF-3FB4ECDF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598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12E5-F3BD-47EC-ABC7-DADEFC07E89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8090-68A2-4D43-BCDF-3FB4ECDF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91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12E5-F3BD-47EC-ABC7-DADEFC07E89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8090-68A2-4D43-BCDF-3FB4ECDF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31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B12E5-F3BD-47EC-ABC7-DADEFC07E89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78090-68A2-4D43-BCDF-3FB4ECDF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AB12E5-F3BD-47EC-ABC7-DADEFC07E896}" type="datetimeFigureOut">
              <a:rPr lang="en-US" smtClean="0"/>
              <a:t>3/16/2019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8090-68A2-4D43-BCDF-3FB4ECDF1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45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1125" y="74613"/>
            <a:ext cx="9144000" cy="877887"/>
          </a:xfrm>
        </p:spPr>
        <p:txBody>
          <a:bodyPr>
            <a:normAutofit fontScale="90000"/>
          </a:bodyPr>
          <a:lstStyle/>
          <a:p>
            <a:r>
              <a:rPr lang="en-US" altLang="zh-HK" b="1" dirty="0" smtClean="0"/>
              <a:t>【</a:t>
            </a:r>
            <a:r>
              <a:rPr lang="zh-HK" altLang="en-US" b="1" dirty="0" smtClean="0"/>
              <a:t>美哉錫安</a:t>
            </a:r>
            <a:r>
              <a:rPr lang="en-US" altLang="zh-HK" b="1" dirty="0" smtClean="0"/>
              <a:t>】(</a:t>
            </a:r>
            <a:r>
              <a:rPr lang="zh-HK" altLang="en-US" dirty="0"/>
              <a:t>生命聖</a:t>
            </a:r>
            <a:r>
              <a:rPr lang="zh-HK" altLang="en-US" dirty="0" smtClean="0"/>
              <a:t>詩 </a:t>
            </a:r>
            <a:r>
              <a:rPr lang="en-US" altLang="zh-HK" dirty="0" smtClean="0"/>
              <a:t>212)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25" y="2295525"/>
            <a:ext cx="11610975" cy="3933825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b="1" dirty="0" smtClean="0">
                <a:latin typeface="+mn-ea"/>
              </a:rPr>
              <a:t>1 </a:t>
            </a:r>
            <a:r>
              <a:rPr lang="zh-TW" altLang="en-US" sz="4400" b="1" dirty="0" smtClean="0">
                <a:latin typeface="+mn-ea"/>
              </a:rPr>
              <a:t>美</a:t>
            </a:r>
            <a:r>
              <a:rPr lang="zh-TW" altLang="en-US" sz="4400" b="1" dirty="0">
                <a:latin typeface="+mn-ea"/>
              </a:rPr>
              <a:t>哉錫安，上主聖城，千般榮耀受頌稱；</a:t>
            </a:r>
            <a:r>
              <a:rPr lang="zh-TW" altLang="en-US" sz="4400" b="1" dirty="0" smtClean="0">
                <a:latin typeface="+mn-ea"/>
              </a:rPr>
              <a:t/>
            </a:r>
            <a:br>
              <a:rPr lang="zh-TW" altLang="en-US" sz="4400" b="1" dirty="0" smtClean="0">
                <a:latin typeface="+mn-ea"/>
              </a:rPr>
            </a:br>
            <a:r>
              <a:rPr lang="zh-TW" altLang="en-US" sz="4400" b="1" dirty="0">
                <a:latin typeface="+mn-ea"/>
              </a:rPr>
              <a:t>至尊上主聖言堅定，選擇你為祂華京。</a:t>
            </a:r>
            <a:r>
              <a:rPr lang="zh-TW" altLang="en-US" sz="4400" b="1" dirty="0" smtClean="0">
                <a:latin typeface="+mn-ea"/>
              </a:rPr>
              <a:t/>
            </a:r>
            <a:br>
              <a:rPr lang="zh-TW" altLang="en-US" sz="4400" b="1" dirty="0" smtClean="0">
                <a:latin typeface="+mn-ea"/>
              </a:rPr>
            </a:br>
            <a:r>
              <a:rPr lang="zh-TW" altLang="en-US" sz="4400" b="1" dirty="0">
                <a:latin typeface="+mn-ea"/>
              </a:rPr>
              <a:t>誰能動搖你的根基，萬古磐石堅且穩，</a:t>
            </a:r>
            <a:r>
              <a:rPr lang="zh-TW" altLang="en-US" sz="4400" b="1" dirty="0" smtClean="0">
                <a:latin typeface="+mn-ea"/>
              </a:rPr>
              <a:t/>
            </a:r>
            <a:br>
              <a:rPr lang="zh-TW" altLang="en-US" sz="4400" b="1" dirty="0" smtClean="0">
                <a:latin typeface="+mn-ea"/>
              </a:rPr>
            </a:br>
            <a:r>
              <a:rPr lang="zh-TW" altLang="en-US" sz="4400" b="1" dirty="0">
                <a:latin typeface="+mn-ea"/>
              </a:rPr>
              <a:t>救恩牆垣，周圍環繞，盡可談笑對敵軍</a:t>
            </a:r>
            <a:r>
              <a:rPr lang="zh-TW" altLang="en-US" sz="4400" b="1" dirty="0" smtClean="0">
                <a:latin typeface="+mn-ea"/>
              </a:rPr>
              <a:t>。</a:t>
            </a:r>
            <a:endParaRPr lang="en-US" altLang="zh-TW" sz="4400" b="1" dirty="0" smtClean="0">
              <a:latin typeface="+mn-ea"/>
            </a:endParaRPr>
          </a:p>
          <a:p>
            <a:pPr algn="l">
              <a:lnSpc>
                <a:spcPct val="120000"/>
              </a:lnSpc>
            </a:pPr>
            <a:endParaRPr lang="en-US" altLang="zh-TW" sz="3200" b="1" dirty="0" smtClean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zh-TW" altLang="en-US" sz="3200" dirty="0" smtClean="0"/>
              <a:t/>
            </a:r>
            <a:br>
              <a:rPr lang="zh-TW" altLang="en-US" sz="3200" dirty="0" smtClean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85165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25" y="2800350"/>
            <a:ext cx="11610975" cy="5153025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b="1" dirty="0" smtClean="0">
                <a:latin typeface="+mn-ea"/>
              </a:rPr>
              <a:t>2 </a:t>
            </a:r>
            <a:r>
              <a:rPr lang="zh-TW" altLang="en-US" sz="4400" b="1" dirty="0" smtClean="0">
                <a:latin typeface="+mn-ea"/>
              </a:rPr>
              <a:t>看哪！生命活水洪流，來自上主愛源頭；</a:t>
            </a:r>
            <a:br>
              <a:rPr lang="zh-TW" altLang="en-US" sz="4400" b="1" dirty="0" smtClean="0">
                <a:latin typeface="+mn-ea"/>
              </a:rPr>
            </a:br>
            <a:r>
              <a:rPr lang="zh-TW" altLang="en-US" sz="4400" b="1" dirty="0" smtClean="0">
                <a:latin typeface="+mn-ea"/>
              </a:rPr>
              <a:t>屬主兒女都蒙供給，永無缺乏無懼憂；</a:t>
            </a:r>
            <a:br>
              <a:rPr lang="zh-TW" altLang="en-US" sz="4400" b="1" dirty="0" smtClean="0">
                <a:latin typeface="+mn-ea"/>
              </a:rPr>
            </a:br>
            <a:r>
              <a:rPr lang="zh-TW" altLang="en-US" sz="4400" b="1" dirty="0" smtClean="0">
                <a:latin typeface="+mn-ea"/>
              </a:rPr>
              <a:t>有此洪流常能解渴，還有誰不覺舒暢？</a:t>
            </a:r>
            <a:br>
              <a:rPr lang="zh-TW" altLang="en-US" sz="4400" b="1" dirty="0" smtClean="0">
                <a:latin typeface="+mn-ea"/>
              </a:rPr>
            </a:br>
            <a:r>
              <a:rPr lang="zh-TW" altLang="en-US" sz="4400" b="1" dirty="0" smtClean="0">
                <a:latin typeface="+mn-ea"/>
              </a:rPr>
              <a:t>恩澤永恆，同主一樣，萬代千秋永久長。</a:t>
            </a:r>
            <a:endParaRPr lang="en-US" altLang="zh-TW" sz="4400" b="1" dirty="0" smtClean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zh-TW" altLang="en-US" sz="3200" dirty="0" smtClean="0"/>
              <a:t/>
            </a:r>
            <a:br>
              <a:rPr lang="zh-TW" altLang="en-US" sz="3200" dirty="0" smtClean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24170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25" y="2800350"/>
            <a:ext cx="11610975" cy="5153025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b="1" dirty="0" smtClean="0">
                <a:latin typeface="+mn-ea"/>
              </a:rPr>
              <a:t>3 </a:t>
            </a:r>
            <a:r>
              <a:rPr lang="zh-TW" altLang="en-US" sz="4400" b="1" dirty="0"/>
              <a:t>仰觀天空雲柱火柱，四面籠罩眾居民，</a:t>
            </a:r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r>
              <a:rPr lang="zh-TW" altLang="en-US" sz="4400" b="1" dirty="0"/>
              <a:t>有此榮光有此護庇，證明上主來親近；</a:t>
            </a:r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r>
              <a:rPr lang="zh-TW" altLang="en-US" sz="4400" b="1" dirty="0"/>
              <a:t>隨主旌旗主民前行，黑夜有光晝有蔭，</a:t>
            </a:r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r>
              <a:rPr lang="zh-TW" altLang="en-US" sz="4400" b="1" dirty="0"/>
              <a:t>主民飢時，向主懇求，主賜嗎哪養身心。</a:t>
            </a:r>
            <a:endParaRPr lang="en-US" altLang="zh-TW" sz="4400" b="1" dirty="0" smtClean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zh-TW" altLang="en-US" sz="3200" dirty="0" smtClean="0"/>
              <a:t/>
            </a:r>
            <a:br>
              <a:rPr lang="zh-TW" altLang="en-US" sz="3200" dirty="0" smtClean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340708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025" y="2800350"/>
            <a:ext cx="11610975" cy="5153025"/>
          </a:xfrm>
        </p:spPr>
        <p:txBody>
          <a:bodyPr>
            <a:noAutofit/>
          </a:bodyPr>
          <a:lstStyle/>
          <a:p>
            <a:pPr algn="l">
              <a:lnSpc>
                <a:spcPct val="120000"/>
              </a:lnSpc>
            </a:pPr>
            <a:r>
              <a:rPr lang="en-US" altLang="zh-TW" sz="4400" b="1" dirty="0" smtClean="0">
                <a:latin typeface="+mn-ea"/>
              </a:rPr>
              <a:t>4 </a:t>
            </a:r>
            <a:r>
              <a:rPr lang="zh-TW" altLang="en-US" sz="4400" b="1" dirty="0"/>
              <a:t>慈愛救主，我若蒙恩，得永居住錫安城；</a:t>
            </a:r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r>
              <a:rPr lang="zh-TW" altLang="en-US" sz="4400" b="1" dirty="0"/>
              <a:t>任憑世人譏笑惋惜，靠主聖名得光榮。</a:t>
            </a:r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r>
              <a:rPr lang="zh-TW" altLang="en-US" sz="4400" b="1" dirty="0"/>
              <a:t>世間一切富貴榮華，必如夢幻盡煙消，</a:t>
            </a:r>
            <a:r>
              <a:rPr lang="zh-TW" altLang="en-US" sz="4400" b="1" dirty="0" smtClean="0"/>
              <a:t/>
            </a:r>
            <a:br>
              <a:rPr lang="zh-TW" altLang="en-US" sz="4400" b="1" dirty="0" smtClean="0"/>
            </a:br>
            <a:r>
              <a:rPr lang="zh-TW" altLang="en-US" sz="4400" b="1" dirty="0"/>
              <a:t>真正福樂，永久財寶，錫安居民方知曉。</a:t>
            </a:r>
            <a:endParaRPr lang="en-US" altLang="zh-TW" sz="4400" b="1" dirty="0" smtClean="0">
              <a:latin typeface="+mn-ea"/>
            </a:endParaRPr>
          </a:p>
          <a:p>
            <a:pPr algn="l">
              <a:lnSpc>
                <a:spcPct val="120000"/>
              </a:lnSpc>
            </a:pPr>
            <a:r>
              <a:rPr lang="zh-TW" altLang="en-US" sz="3200" dirty="0" smtClean="0"/>
              <a:t/>
            </a:r>
            <a:br>
              <a:rPr lang="zh-TW" altLang="en-US" sz="3200" dirty="0" smtClean="0"/>
            </a:b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107875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87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新細明體</vt:lpstr>
      <vt:lpstr>Arial</vt:lpstr>
      <vt:lpstr>Calibri</vt:lpstr>
      <vt:lpstr>Calibri Light</vt:lpstr>
      <vt:lpstr>Office Theme</vt:lpstr>
      <vt:lpstr>【美哉錫安】(生命聖詩 212)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Chow, Raymond</dc:creator>
  <cp:lastModifiedBy>Chow, Raymond</cp:lastModifiedBy>
  <cp:revision>2</cp:revision>
  <dcterms:created xsi:type="dcterms:W3CDTF">2019-03-16T18:43:43Z</dcterms:created>
  <dcterms:modified xsi:type="dcterms:W3CDTF">2019-03-16T18:54:14Z</dcterms:modified>
</cp:coreProperties>
</file>