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748A-1D08-453C-A097-FC34B63C197A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8662-7AEC-4195-9C8E-3B2E647C7B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教會獨一的根基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215</a:t>
            </a:r>
            <a:br>
              <a:rPr lang="en-US" altLang="zh-TW" sz="2200" b="1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dirty="0" smtClean="0"/>
              <a:t>    </a:t>
            </a:r>
            <a:r>
              <a:rPr lang="zh-TW" altLang="en-US" sz="3600" b="1" dirty="0" smtClean="0"/>
              <a:t>教</a:t>
            </a:r>
            <a:r>
              <a:rPr lang="zh-TW" altLang="en-US" sz="3600" b="1" dirty="0" smtClean="0"/>
              <a:t>會獨一的根基，是主耶穌基督，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她是主的新創作，從水與道而出，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主從天上來尋她，作主聖潔新婦，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甘願流自己寶血，捨身將她買贖。</a:t>
            </a:r>
            <a:br>
              <a:rPr lang="zh-TW" altLang="en-US" sz="3600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dirty="0" smtClean="0"/>
              <a:t>    </a:t>
            </a:r>
            <a:r>
              <a:rPr lang="zh-TW" altLang="en-US" sz="3600" b="1" dirty="0" smtClean="0"/>
              <a:t>教</a:t>
            </a:r>
            <a:r>
              <a:rPr lang="zh-TW" altLang="en-US" sz="3600" b="1" dirty="0" smtClean="0"/>
              <a:t>會雖召自萬邦，信徒卻成一體，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同有救恩的憑證，一主一信一洗，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同尊獨一的聖名，同享唯一天糧，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同懷專一的盼望，同蒙恩愛無量。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dirty="0" smtClean="0"/>
              <a:t>    </a:t>
            </a:r>
            <a:r>
              <a:rPr lang="zh-TW" altLang="en-US" sz="3600" b="1" dirty="0" smtClean="0"/>
              <a:t>教</a:t>
            </a:r>
            <a:r>
              <a:rPr lang="zh-TW" altLang="en-US" sz="3600" b="1" dirty="0" smtClean="0"/>
              <a:t>會歷盡了苦難，世人譏笑毀謗，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內爭分裂她身體，異端叛道中傷，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聖徒儆醒爭相問，黑夜到底多長？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哭泣將變為歌唱，轉眼即見晨光。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教</a:t>
            </a:r>
            <a:r>
              <a:rPr lang="zh-TW" altLang="en-US" sz="3600" b="1" dirty="0" smtClean="0"/>
              <a:t>會在地卻聯合，真神三位一體，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已享安息的聖徒，奧祕甜蜜團契；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懇求主賜恩我們，能像快樂聖徒，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同樣溫柔且謙虛，與主天上居住。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【教會獨一的根基】 生命聖詩，215  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【教會獨一的根基】 生命聖詩，215   </dc:title>
  <dc:creator>phil tsang</dc:creator>
  <cp:lastModifiedBy>phil tsang</cp:lastModifiedBy>
  <cp:revision>1</cp:revision>
  <dcterms:created xsi:type="dcterms:W3CDTF">2012-01-08T05:30:12Z</dcterms:created>
  <dcterms:modified xsi:type="dcterms:W3CDTF">2012-01-08T05:30:36Z</dcterms:modified>
</cp:coreProperties>
</file>