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84D5-2872-450F-992D-754537C3B0E5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09CF-8CA2-4628-8941-970BDF22F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84D5-2872-450F-992D-754537C3B0E5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09CF-8CA2-4628-8941-970BDF22F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84D5-2872-450F-992D-754537C3B0E5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09CF-8CA2-4628-8941-970BDF22F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84D5-2872-450F-992D-754537C3B0E5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09CF-8CA2-4628-8941-970BDF22F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84D5-2872-450F-992D-754537C3B0E5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09CF-8CA2-4628-8941-970BDF22F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84D5-2872-450F-992D-754537C3B0E5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09CF-8CA2-4628-8941-970BDF22F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84D5-2872-450F-992D-754537C3B0E5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09CF-8CA2-4628-8941-970BDF22F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84D5-2872-450F-992D-754537C3B0E5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09CF-8CA2-4628-8941-970BDF22F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84D5-2872-450F-992D-754537C3B0E5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09CF-8CA2-4628-8941-970BDF22F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84D5-2872-450F-992D-754537C3B0E5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09CF-8CA2-4628-8941-970BDF22F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E84D5-2872-450F-992D-754537C3B0E5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409CF-8CA2-4628-8941-970BDF22F2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E84D5-2872-450F-992D-754537C3B0E5}" type="datetimeFigureOut">
              <a:rPr lang="en-US" smtClean="0"/>
              <a:t>4/22/2011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409CF-8CA2-4628-8941-970BDF22F2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聖餐感恩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700" b="1" dirty="0" smtClean="0"/>
              <a:t>生命聖詩，</a:t>
            </a:r>
            <a:r>
              <a:rPr lang="en-US" altLang="zh-TW" sz="2700" b="1" dirty="0" smtClean="0"/>
              <a:t>235</a:t>
            </a:r>
            <a:r>
              <a:rPr lang="zh-TW" altLang="en-US" b="1" dirty="0" smtClean="0"/>
              <a:t>　　</a:t>
            </a:r>
            <a:r>
              <a:rPr lang="zh-TW" altLang="en-US" dirty="0" smtClean="0"/>
              <a:t>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因你為我擘開的餅，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因你為我倒的杯，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因你恩言，諄諄叮嚀，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主阿，感謝你恩惠！</a:t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3320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靠你盟證愛我恩情，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靠你成就真和平，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靠你向天禱告呼聲，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主阿，使我們成聖。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332037"/>
            <a:ext cx="8229600" cy="4525963"/>
          </a:xfrm>
        </p:spPr>
        <p:txBody>
          <a:bodyPr/>
          <a:lstStyle/>
          <a:p>
            <a:pPr algn="ctr">
              <a:buNone/>
            </a:pPr>
            <a:r>
              <a:rPr lang="zh-TW" altLang="en-US" b="1" dirty="0" smtClean="0"/>
              <a:t>當我事奉，求你保守，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引領，慈護我心思，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奉你差遣，世途奔走，</a:t>
            </a:r>
            <a:endParaRPr lang="en-US" altLang="zh-TW" b="1" dirty="0" smtClean="0"/>
          </a:p>
          <a:p>
            <a:pPr algn="ctr">
              <a:buNone/>
            </a:pPr>
            <a:r>
              <a:rPr lang="zh-TW" altLang="en-US" b="1" dirty="0" smtClean="0"/>
              <a:t>主阿，願你國降臨。</a:t>
            </a:r>
            <a:br>
              <a:rPr lang="zh-TW" altLang="en-US" b="1" dirty="0" smtClean="0"/>
            </a:b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115</Words>
  <Application>Microsoft Office PowerPoint</Application>
  <PresentationFormat>On-screen Show (4:3)</PresentationFormat>
  <Paragraphs>13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【聖餐感恩】 生命聖詩，235　　　　</vt:lpstr>
      <vt:lpstr>Slide 2</vt:lpstr>
      <vt:lpstr>Slide 3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【聖餐感恩】 生命聖詩，235　　　　</dc:title>
  <dc:creator>phil tsang</dc:creator>
  <cp:lastModifiedBy>phil tsang</cp:lastModifiedBy>
  <cp:revision>1</cp:revision>
  <dcterms:created xsi:type="dcterms:W3CDTF">2011-04-22T19:57:27Z</dcterms:created>
  <dcterms:modified xsi:type="dcterms:W3CDTF">2011-04-22T19:59:43Z</dcterms:modified>
</cp:coreProperties>
</file>