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8/28/2016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8/28/2016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【</a:t>
            </a:r>
            <a:r>
              <a:rPr lang="zh-TW" altLang="en-US" dirty="0" smtClean="0"/>
              <a:t>樂遵主命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 smtClean="0"/>
              <a:t>命聖詩，</a:t>
            </a:r>
            <a:r>
              <a:rPr lang="en-US" altLang="zh-TW" sz="2200" dirty="0" smtClean="0"/>
              <a:t>244</a:t>
            </a: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3200" b="1" dirty="0" smtClean="0"/>
              <a:t>救主要我前往之地，未必遠渡重洋，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未必攀上山嶺高峰，或在危險戰場；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但若救主微聲呼喚，雖然不知前程，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我牽主手，欣然回答，「你命我何往必聽</a:t>
            </a:r>
            <a:r>
              <a:rPr lang="zh-TW" altLang="en-US" sz="3200" b="1" dirty="0" smtClean="0"/>
              <a:t>。」</a:t>
            </a:r>
            <a:endParaRPr lang="en-CA" altLang="zh-TW" sz="3200" b="1" dirty="0" smtClean="0"/>
          </a:p>
          <a:p>
            <a:pPr algn="ctr">
              <a:buNone/>
            </a:pP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差我何往，我必前往，雖經高山海洋；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命</a:t>
            </a:r>
            <a:r>
              <a:rPr lang="zh-TW" altLang="en-US" sz="3200" b="1" dirty="0" smtClean="0"/>
              <a:t>我何言，派我何事，我必順服主旨意。 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/>
            </a:r>
            <a:br>
              <a:rPr lang="zh-TW" altLang="en-US" sz="3200" b="1" dirty="0" smtClean="0"/>
            </a:br>
            <a:endParaRPr lang="en-CA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3200" b="1" dirty="0" smtClean="0"/>
              <a:t>現在或有慈愛恩言，耶穌要我去傳；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或者有益走入歧路，要我領他回轉；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有主在前引領我路，不怕黑暗危險；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美好信息我要傳揚，主命我何言必言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algn="ctr">
              <a:buNone/>
            </a:pPr>
            <a:endParaRPr lang="en-CA" altLang="zh-TW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差我何往，我必前往，雖經高山海洋；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命我何言，派我何事，我必順服主旨意。 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/>
            </a:r>
            <a:br>
              <a:rPr lang="zh-TW" altLang="en-US" sz="3200" b="1" dirty="0" smtClean="0"/>
            </a:br>
            <a:endParaRPr lang="en-CA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3200" b="1" dirty="0" smtClean="0"/>
              <a:t>我知有一卑微工作，在世廣大禾田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等待我去獻身努力，報答十架恩典；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今將所有交託我主，深知主愛恩情；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我願忠誠遵主美旨，主命我何事必行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algn="ctr">
              <a:buNone/>
            </a:pPr>
            <a:endParaRPr lang="en-CA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差我何往，我必前往，雖經高山海洋；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命我何言，派我何事，我必順服主旨意。 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/>
            </a:r>
            <a:br>
              <a:rPr lang="zh-TW" altLang="en-US" sz="3200" b="1" dirty="0" smtClean="0"/>
            </a:br>
            <a:endParaRPr lang="en-CA" sz="3200" b="1" dirty="0" smtClean="0"/>
          </a:p>
          <a:p>
            <a:pPr algn="ctr">
              <a:buNone/>
            </a:pPr>
            <a:endParaRPr lang="en-CA" sz="3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</TotalTime>
  <Words>53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【樂遵主命】 生命聖詩，244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【樂遵主命】 生命聖詩，244</dc:title>
  <dc:creator>Owner</dc:creator>
  <cp:lastModifiedBy>Owner</cp:lastModifiedBy>
  <cp:revision>2</cp:revision>
  <dcterms:created xsi:type="dcterms:W3CDTF">2016-08-28T12:21:58Z</dcterms:created>
  <dcterms:modified xsi:type="dcterms:W3CDTF">2016-08-28T12:29:35Z</dcterms:modified>
</cp:coreProperties>
</file>