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1/29/2017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趕快救滅亡人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sz="2200" dirty="0" smtClean="0">
                <a:solidFill>
                  <a:schemeClr val="tx1"/>
                </a:solidFill>
              </a:rPr>
              <a:t>生</a:t>
            </a:r>
            <a:r>
              <a:rPr lang="zh-TW" altLang="en-US" sz="2200" dirty="0" smtClean="0">
                <a:solidFill>
                  <a:schemeClr val="tx1"/>
                </a:solidFill>
              </a:rPr>
              <a:t>命聖詩，</a:t>
            </a:r>
            <a:r>
              <a:rPr lang="en-US" altLang="zh-TW" sz="2200" dirty="0" smtClean="0">
                <a:solidFill>
                  <a:schemeClr val="tx1"/>
                </a:solidFill>
              </a:rPr>
              <a:t>254</a:t>
            </a:r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b="1" dirty="0" smtClean="0"/>
              <a:t>趕快救滅亡人，救失喪靈</a:t>
            </a:r>
            <a:r>
              <a:rPr lang="zh-TW" altLang="en-US" sz="3200" b="1" dirty="0" smtClean="0"/>
              <a:t>魂，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搶</a:t>
            </a:r>
            <a:r>
              <a:rPr lang="zh-TW" altLang="en-US" sz="3200" b="1" dirty="0" smtClean="0"/>
              <a:t>救他們離罪惡免沉淪</a:t>
            </a:r>
            <a:r>
              <a:rPr lang="zh-TW" altLang="en-US" sz="3200" b="1" dirty="0" smtClean="0"/>
              <a:t>；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為</a:t>
            </a:r>
            <a:r>
              <a:rPr lang="zh-TW" altLang="en-US" sz="3200" b="1" dirty="0" smtClean="0"/>
              <a:t>墮落者哀慟，扶弱濟艱困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傳</a:t>
            </a:r>
            <a:r>
              <a:rPr lang="zh-TW" altLang="en-US" sz="3200" b="1" dirty="0" smtClean="0"/>
              <a:t>主耶穌為救罪人捨身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趕快救滅亡人，救失喪靈魂，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耶穌滿懷慈悲，拯救罪人。</a:t>
            </a:r>
            <a:endParaRPr lang="en-CA" sz="3200" b="1" dirty="0" smtClean="0"/>
          </a:p>
          <a:p>
            <a:pPr algn="ctr">
              <a:buNone/>
            </a:pPr>
            <a:endParaRPr lang="en-CA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415880"/>
          </a:xfrm>
        </p:spPr>
        <p:txBody>
          <a:bodyPr/>
          <a:lstStyle/>
          <a:p>
            <a:pPr algn="ctr">
              <a:buNone/>
            </a:pPr>
            <a:r>
              <a:rPr lang="zh-TW" altLang="en-US" sz="3200" b="1" dirty="0" smtClean="0"/>
              <a:t>人雖輕忽主愛，主仍然等待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等</a:t>
            </a:r>
            <a:r>
              <a:rPr lang="zh-TW" altLang="en-US" sz="3200" b="1" dirty="0" smtClean="0"/>
              <a:t>待罪人悔改作主子民</a:t>
            </a:r>
            <a:r>
              <a:rPr lang="zh-TW" altLang="en-US" sz="3200" b="1" dirty="0" smtClean="0"/>
              <a:t>；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誠</a:t>
            </a:r>
            <a:r>
              <a:rPr lang="zh-TW" altLang="en-US" sz="3200" b="1" dirty="0" smtClean="0"/>
              <a:t>懇地勸他們，態度要和譪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只</a:t>
            </a:r>
            <a:r>
              <a:rPr lang="zh-TW" altLang="en-US" sz="3200" b="1" dirty="0" smtClean="0"/>
              <a:t>要肯相信就蒙赦罪恩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趕</a:t>
            </a:r>
            <a:r>
              <a:rPr lang="zh-TW" altLang="en-US" sz="3200" b="1" dirty="0" smtClean="0"/>
              <a:t>快救滅亡人，救失喪靈魂，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耶穌滿懷慈悲，拯救罪人。</a:t>
            </a:r>
            <a:endParaRPr lang="en-CA" sz="3200" b="1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0558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b="1" dirty="0" smtClean="0"/>
              <a:t>試探折磨人類達心靈深處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知</a:t>
            </a:r>
            <a:r>
              <a:rPr lang="zh-TW" altLang="en-US" sz="3200" b="1" dirty="0" smtClean="0"/>
              <a:t>覺麻木惟主恩能復甦</a:t>
            </a:r>
            <a:r>
              <a:rPr lang="zh-TW" altLang="en-US" sz="3200" b="1" dirty="0" smtClean="0"/>
              <a:t>；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以</a:t>
            </a:r>
            <a:r>
              <a:rPr lang="zh-TW" altLang="en-US" sz="3200" b="1" dirty="0" smtClean="0"/>
              <a:t>愛心相接待，以熱誠提醒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心</a:t>
            </a:r>
            <a:r>
              <a:rPr lang="zh-TW" altLang="en-US" sz="3200" b="1" dirty="0" smtClean="0"/>
              <a:t>絃雖斷主能復使奏鳴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趕快救滅亡人，救失喪靈魂，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耶穌滿懷慈悲，拯救罪人。</a:t>
            </a:r>
            <a:endParaRPr lang="en-CA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435280" cy="4695800"/>
          </a:xfrm>
        </p:spPr>
        <p:txBody>
          <a:bodyPr/>
          <a:lstStyle/>
          <a:p>
            <a:pPr algn="ctr">
              <a:buNone/>
            </a:pPr>
            <a:r>
              <a:rPr lang="zh-TW" altLang="en-US" sz="3200" b="1" dirty="0" smtClean="0"/>
              <a:t>趕快救滅亡人，是信徒本分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主</a:t>
            </a:r>
            <a:r>
              <a:rPr lang="zh-TW" altLang="en-US" sz="3200" b="1" dirty="0" smtClean="0"/>
              <a:t>加力量能使你勝此</a:t>
            </a:r>
            <a:r>
              <a:rPr lang="zh-TW" altLang="en-US" sz="3200" b="1" dirty="0" smtClean="0"/>
              <a:t>任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；當</a:t>
            </a:r>
            <a:r>
              <a:rPr lang="zh-TW" altLang="en-US" sz="3200" b="1" dirty="0" smtClean="0"/>
              <a:t>以耐心勸導領人走窄路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主</a:t>
            </a:r>
            <a:r>
              <a:rPr lang="zh-TW" altLang="en-US" sz="3200" b="1" dirty="0" smtClean="0"/>
              <a:t>已代死使罪人得救贖。</a:t>
            </a:r>
            <a:br>
              <a:rPr lang="zh-TW" altLang="en-US" sz="3200" b="1" dirty="0" smtClean="0"/>
            </a:br>
            <a:endParaRPr lang="zh-TW" altLang="en-US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趕</a:t>
            </a:r>
            <a:r>
              <a:rPr lang="zh-TW" altLang="en-US" sz="3200" b="1" dirty="0" smtClean="0"/>
              <a:t>快救滅亡人，救失喪靈魂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耶</a:t>
            </a:r>
            <a:r>
              <a:rPr lang="zh-TW" altLang="en-US" sz="3200" b="1" dirty="0" smtClean="0"/>
              <a:t>穌滿懷慈悲，拯救罪人。</a:t>
            </a:r>
            <a:br>
              <a:rPr lang="zh-TW" altLang="en-US" sz="3200" b="1" dirty="0" smtClean="0"/>
            </a:br>
            <a:endParaRPr lang="zh-TW" altLang="en-US" sz="3200" b="1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</TotalTime>
  <Words>273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【趕快救滅亡人】 生命聖詩，254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【趕快救滅亡人】 生命聖詩，254</dc:title>
  <dc:creator>Owner</dc:creator>
  <cp:lastModifiedBy>Owner</cp:lastModifiedBy>
  <cp:revision>1</cp:revision>
  <dcterms:created xsi:type="dcterms:W3CDTF">2017-01-29T05:51:14Z</dcterms:created>
  <dcterms:modified xsi:type="dcterms:W3CDTF">2017-01-29T06:01:42Z</dcterms:modified>
</cp:coreProperties>
</file>