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DADC-D4B5-442B-A785-EBC5039450B9}" type="datetimeFigureOut">
              <a:rPr lang="en-US" smtClean="0"/>
              <a:pPr/>
              <a:t>8/2/2014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4E14-1B74-4FF0-BC93-3279CA1924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DADC-D4B5-442B-A785-EBC5039450B9}" type="datetimeFigureOut">
              <a:rPr lang="en-US" smtClean="0"/>
              <a:pPr/>
              <a:t>8/2/2014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4E14-1B74-4FF0-BC93-3279CA1924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DADC-D4B5-442B-A785-EBC5039450B9}" type="datetimeFigureOut">
              <a:rPr lang="en-US" smtClean="0"/>
              <a:pPr/>
              <a:t>8/2/2014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4E14-1B74-4FF0-BC93-3279CA1924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DADC-D4B5-442B-A785-EBC5039450B9}" type="datetimeFigureOut">
              <a:rPr lang="en-US" smtClean="0"/>
              <a:pPr/>
              <a:t>8/2/2014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4E14-1B74-4FF0-BC93-3279CA1924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DADC-D4B5-442B-A785-EBC5039450B9}" type="datetimeFigureOut">
              <a:rPr lang="en-US" smtClean="0"/>
              <a:pPr/>
              <a:t>8/2/2014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4E14-1B74-4FF0-BC93-3279CA1924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DADC-D4B5-442B-A785-EBC5039450B9}" type="datetimeFigureOut">
              <a:rPr lang="en-US" smtClean="0"/>
              <a:pPr/>
              <a:t>8/2/2014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4E14-1B74-4FF0-BC93-3279CA1924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DADC-D4B5-442B-A785-EBC5039450B9}" type="datetimeFigureOut">
              <a:rPr lang="en-US" smtClean="0"/>
              <a:pPr/>
              <a:t>8/2/2014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4E14-1B74-4FF0-BC93-3279CA1924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DADC-D4B5-442B-A785-EBC5039450B9}" type="datetimeFigureOut">
              <a:rPr lang="en-US" smtClean="0"/>
              <a:pPr/>
              <a:t>8/2/2014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4E14-1B74-4FF0-BC93-3279CA1924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DADC-D4B5-442B-A785-EBC5039450B9}" type="datetimeFigureOut">
              <a:rPr lang="en-US" smtClean="0"/>
              <a:pPr/>
              <a:t>8/2/2014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4E14-1B74-4FF0-BC93-3279CA1924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DADC-D4B5-442B-A785-EBC5039450B9}" type="datetimeFigureOut">
              <a:rPr lang="en-US" smtClean="0"/>
              <a:pPr/>
              <a:t>8/2/2014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4E14-1B74-4FF0-BC93-3279CA1924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DADC-D4B5-442B-A785-EBC5039450B9}" type="datetimeFigureOut">
              <a:rPr lang="en-US" smtClean="0"/>
              <a:pPr/>
              <a:t>8/2/2014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64E14-1B74-4FF0-BC93-3279CA1924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1DADC-D4B5-442B-A785-EBC5039450B9}" type="datetimeFigureOut">
              <a:rPr lang="en-US" smtClean="0"/>
              <a:pPr/>
              <a:t>8/2/2014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64E14-1B74-4FF0-BC93-3279CA19242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【</a:t>
            </a:r>
            <a:r>
              <a:rPr lang="zh-TW" altLang="en-US" b="1" dirty="0"/>
              <a:t>向萬邦傳福音</a:t>
            </a:r>
            <a:r>
              <a:rPr lang="en-US" altLang="zh-TW" b="1" dirty="0"/>
              <a:t>】</a:t>
            </a:r>
            <a:r>
              <a:rPr lang="zh-TW" altLang="en-US" b="1" dirty="0" smtClean="0"/>
              <a:t/>
            </a:r>
            <a:br>
              <a:rPr lang="zh-TW" altLang="en-US" b="1" dirty="0" smtClean="0"/>
            </a:br>
            <a:r>
              <a:rPr lang="zh-TW" altLang="en-US" sz="2200" b="1" dirty="0" smtClean="0"/>
              <a:t>生</a:t>
            </a:r>
            <a:r>
              <a:rPr lang="zh-TW" altLang="en-US" sz="2200" b="1" dirty="0"/>
              <a:t>命聖詩，</a:t>
            </a:r>
            <a:r>
              <a:rPr lang="en-US" altLang="zh-TW" sz="2200" b="1" dirty="0"/>
              <a:t>261</a:t>
            </a:r>
            <a:endParaRPr lang="en-US" sz="2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4953000"/>
          </a:xfrm>
        </p:spPr>
        <p:txBody>
          <a:bodyPr>
            <a:normAutofit/>
          </a:bodyPr>
          <a:lstStyle/>
          <a:p>
            <a:pPr marL="514350" indent="-514350" algn="ctr">
              <a:buAutoNum type="arabicPlain"/>
            </a:pPr>
            <a:r>
              <a:rPr lang="zh-TW" altLang="en-US" b="1" dirty="0" smtClean="0"/>
              <a:t>我</a:t>
            </a:r>
            <a:r>
              <a:rPr lang="zh-TW" altLang="en-US" b="1" dirty="0"/>
              <a:t>們有一故事傳給萬邦，使人心迴轉免淪亡</a:t>
            </a:r>
            <a:r>
              <a:rPr lang="zh-TW" altLang="en-US" b="1" dirty="0" smtClean="0"/>
              <a:t>，</a:t>
            </a:r>
            <a:endParaRPr lang="en-US" altLang="zh-TW" b="1" dirty="0" smtClean="0"/>
          </a:p>
          <a:p>
            <a:pPr marL="514350" indent="-514350" algn="ctr">
              <a:buNone/>
            </a:pPr>
            <a:r>
              <a:rPr lang="zh-TW" altLang="en-US" b="1" dirty="0" smtClean="0"/>
              <a:t>是</a:t>
            </a:r>
            <a:r>
              <a:rPr lang="zh-TW" altLang="en-US" b="1" dirty="0"/>
              <a:t>真理與慈愛故事，講述平安與真光</a:t>
            </a:r>
            <a:r>
              <a:rPr lang="zh-TW" altLang="en-US" b="1" dirty="0" smtClean="0"/>
              <a:t>，</a:t>
            </a:r>
            <a:endParaRPr lang="en-US" altLang="zh-TW" b="1" dirty="0" smtClean="0"/>
          </a:p>
          <a:p>
            <a:pPr marL="514350" indent="-514350" algn="ctr">
              <a:buNone/>
            </a:pPr>
            <a:r>
              <a:rPr lang="zh-TW" altLang="en-US" b="1" dirty="0" smtClean="0"/>
              <a:t>講</a:t>
            </a:r>
            <a:r>
              <a:rPr lang="zh-TW" altLang="en-US" b="1" dirty="0"/>
              <a:t>述平安與真光。</a:t>
            </a:r>
            <a:br>
              <a:rPr lang="zh-TW" altLang="en-US" b="1" dirty="0"/>
            </a:br>
            <a:r>
              <a:rPr lang="zh-TW" altLang="en-US" b="1" dirty="0"/>
              <a:t/>
            </a:r>
            <a:br>
              <a:rPr lang="zh-TW" altLang="en-US" b="1" dirty="0"/>
            </a:br>
            <a:r>
              <a:rPr lang="zh-TW" altLang="en-US" b="1" dirty="0" smtClean="0"/>
              <a:t>因</a:t>
            </a:r>
            <a:r>
              <a:rPr lang="zh-TW" altLang="en-US" b="1" dirty="0"/>
              <a:t>黑夜必要轉為晨光，到午正更照耀輝煌</a:t>
            </a:r>
            <a:r>
              <a:rPr lang="zh-TW" altLang="en-US" b="1" dirty="0" smtClean="0"/>
              <a:t>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基</a:t>
            </a:r>
            <a:r>
              <a:rPr lang="zh-TW" altLang="en-US" b="1" dirty="0"/>
              <a:t>督國度必降臨地上，全地充滿愛與光。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991600" cy="5105400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altLang="zh-TW" dirty="0" smtClean="0"/>
              <a:t>2   </a:t>
            </a:r>
            <a:r>
              <a:rPr lang="zh-TW" altLang="en-US" b="1" dirty="0" smtClean="0"/>
              <a:t>我們有一詩歌唱給萬邦，要使人心向主歸降，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這詩歌能勝過罪惡，能粉碎利劍矛槍，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能粉碎利劍矛槍。</a:t>
            </a:r>
            <a:endParaRPr lang="en-US" altLang="zh-TW" b="1" dirty="0" smtClean="0"/>
          </a:p>
          <a:p>
            <a:pPr algn="ctr">
              <a:buNone/>
            </a:pP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因黑夜必要轉為晨光，到午正更照耀輝煌，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基督國度必降臨地上，全地充滿愛與光。</a:t>
            </a:r>
            <a:endParaRPr lang="en-US" b="1" dirty="0" smtClean="0"/>
          </a:p>
          <a:p>
            <a:pPr algn="ctr">
              <a:buNone/>
            </a:pPr>
            <a:endParaRPr lang="en-US" altLang="zh-TW" dirty="0"/>
          </a:p>
          <a:p>
            <a:pPr algn="ctr">
              <a:buNone/>
            </a:pP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8991600" cy="5334000"/>
          </a:xfrm>
        </p:spPr>
        <p:txBody>
          <a:bodyPr/>
          <a:lstStyle/>
          <a:p>
            <a:pPr algn="ctr">
              <a:buNone/>
            </a:pP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en-US" altLang="zh-TW" dirty="0" smtClean="0"/>
              <a:t>3   </a:t>
            </a:r>
            <a:r>
              <a:rPr lang="zh-TW" altLang="en-US" b="1" dirty="0" smtClean="0"/>
              <a:t>我們有一信息傳給萬邦，主在高天掌權作王，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差遣愛子救贖我們，顯明神慈愛無量，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顯明神慈愛無量。</a:t>
            </a:r>
            <a:endParaRPr lang="en-US" altLang="zh-TW" b="1" dirty="0" smtClean="0"/>
          </a:p>
          <a:p>
            <a:pPr algn="ctr">
              <a:buNone/>
            </a:pP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因黑夜必要轉為晨光，到午正更照耀輝煌，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基督國度必降臨地上，全地充滿愛與光。</a:t>
            </a:r>
            <a:endParaRPr lang="en-US" b="1" dirty="0" smtClean="0"/>
          </a:p>
          <a:p>
            <a:pPr algn="ctr">
              <a:buNone/>
            </a:pP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0292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dirty="0" smtClean="0"/>
              <a:t>4   </a:t>
            </a:r>
            <a:r>
              <a:rPr lang="zh-TW" altLang="en-US" b="1" dirty="0" smtClean="0"/>
              <a:t>我們有一救主傳給萬邦，祂曾經歷痛苦悽愴，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願全世界一切人民，皆來向真理歸降，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皆來向真理歸降。</a:t>
            </a:r>
            <a:br>
              <a:rPr lang="zh-TW" altLang="en-US" b="1" dirty="0" smtClean="0"/>
            </a:br>
            <a:endParaRPr lang="zh-TW" altLang="en-US" b="1" dirty="0" smtClean="0"/>
          </a:p>
          <a:p>
            <a:pPr algn="ctr">
              <a:buNone/>
            </a:pPr>
            <a:r>
              <a:rPr lang="zh-TW" altLang="en-US" b="1" dirty="0" smtClean="0"/>
              <a:t>因黑夜必要轉為晨光，到午正更照耀輝煌，</a:t>
            </a:r>
            <a:endParaRPr lang="en-US" altLang="zh-TW" b="1" dirty="0"/>
          </a:p>
          <a:p>
            <a:pPr algn="ctr">
              <a:buNone/>
            </a:pPr>
            <a:r>
              <a:rPr lang="zh-TW" altLang="en-US" b="1" dirty="0" smtClean="0"/>
              <a:t>基督國度必降臨地上，全地充滿愛與光。</a:t>
            </a:r>
            <a:endParaRPr lang="en-US" b="1" dirty="0" smtClean="0"/>
          </a:p>
          <a:p>
            <a:pPr algn="ctr"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182</Words>
  <Application>Microsoft Office PowerPoint</Application>
  <PresentationFormat>On-screen Show 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【向萬邦傳福音】 生命聖詩，261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Owner</dc:creator>
  <cp:lastModifiedBy>Owner</cp:lastModifiedBy>
  <cp:revision>2</cp:revision>
  <dcterms:created xsi:type="dcterms:W3CDTF">2012-11-04T00:39:17Z</dcterms:created>
  <dcterms:modified xsi:type="dcterms:W3CDTF">2014-08-03T03:00:50Z</dcterms:modified>
</cp:coreProperties>
</file>