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F046-B966-4F42-8645-7A1890AFB5A4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4AC4-A1C5-4636-B5F4-70CC8823F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F046-B966-4F42-8645-7A1890AFB5A4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4AC4-A1C5-4636-B5F4-70CC8823F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F046-B966-4F42-8645-7A1890AFB5A4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4AC4-A1C5-4636-B5F4-70CC8823F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F046-B966-4F42-8645-7A1890AFB5A4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4AC4-A1C5-4636-B5F4-70CC8823F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F046-B966-4F42-8645-7A1890AFB5A4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4AC4-A1C5-4636-B5F4-70CC8823F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F046-B966-4F42-8645-7A1890AFB5A4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4AC4-A1C5-4636-B5F4-70CC8823F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F046-B966-4F42-8645-7A1890AFB5A4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4AC4-A1C5-4636-B5F4-70CC8823F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F046-B966-4F42-8645-7A1890AFB5A4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4AC4-A1C5-4636-B5F4-70CC8823F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F046-B966-4F42-8645-7A1890AFB5A4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4AC4-A1C5-4636-B5F4-70CC8823F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F046-B966-4F42-8645-7A1890AFB5A4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4AC4-A1C5-4636-B5F4-70CC8823F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F046-B966-4F42-8645-7A1890AFB5A4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4AC4-A1C5-4636-B5F4-70CC8823F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6F046-B966-4F42-8645-7A1890AFB5A4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64AC4-A1C5-4636-B5F4-70CC8823FB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喜傳福音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263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8892480" cy="489654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我愛傳揚主福音，傳揚天上事情，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>傳揚耶穌的慈愛，傳揚耶穌光榮。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>我愛傳揚主福音，因這福音是真，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>它能滿足我渴望，遠超世間金銀。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/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endParaRPr lang="zh-TW" altLang="en-US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副歌：我愛傳揚主福音，歷久常新的福音，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>　　傳揚耶穌的慈愛，傳揚主救罪人。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endParaRPr lang="zh-TW" altLang="en-US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/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endParaRPr lang="zh-TW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 algn="ctr">
              <a:buNone/>
            </a:pPr>
            <a:r>
              <a:rPr lang="zh-TW" altLang="en-US" sz="6500" dirty="0" smtClean="0"/>
              <a:t>     </a:t>
            </a:r>
            <a:r>
              <a:rPr lang="zh-TW" altLang="en-US" sz="8000" b="1" dirty="0" smtClean="0"/>
              <a:t>我愛傳揚主福音，因它奇妙非常，</a:t>
            </a:r>
            <a:br>
              <a:rPr lang="zh-TW" altLang="en-US" sz="8000" b="1" dirty="0" smtClean="0"/>
            </a:br>
            <a:r>
              <a:rPr lang="zh-TW" altLang="en-US" sz="8000" b="1" dirty="0" smtClean="0"/>
              <a:t>勝過一切黃金夢，勝過千般奇想。</a:t>
            </a:r>
            <a:br>
              <a:rPr lang="zh-TW" altLang="en-US" sz="8000" b="1" dirty="0" smtClean="0"/>
            </a:br>
            <a:r>
              <a:rPr lang="zh-TW" altLang="en-US" sz="8000" b="1" dirty="0" smtClean="0"/>
              <a:t>我愛傳揚主福音，主寶血為我流，</a:t>
            </a:r>
            <a:br>
              <a:rPr lang="zh-TW" altLang="en-US" sz="8000" b="1" dirty="0" smtClean="0"/>
            </a:br>
            <a:r>
              <a:rPr lang="zh-TW" altLang="en-US" sz="8000" b="1" dirty="0" smtClean="0"/>
              <a:t>因此我今傳給你，願你也得拯救。</a:t>
            </a:r>
            <a:br>
              <a:rPr lang="zh-TW" altLang="en-US" sz="8000" b="1" dirty="0" smtClean="0"/>
            </a:br>
            <a:r>
              <a:rPr lang="zh-TW" altLang="en-US" sz="8000" b="1" dirty="0" smtClean="0"/>
              <a:t/>
            </a:r>
            <a:br>
              <a:rPr lang="zh-TW" altLang="en-US" sz="8000" b="1" dirty="0" smtClean="0"/>
            </a:br>
            <a:endParaRPr lang="zh-TW" altLang="en-US" sz="8000" b="1" dirty="0" smtClean="0"/>
          </a:p>
          <a:p>
            <a:pPr algn="ctr">
              <a:buNone/>
            </a:pPr>
            <a:r>
              <a:rPr lang="zh-TW" altLang="en-US" sz="8000" b="1" dirty="0" smtClean="0"/>
              <a:t>副歌：我愛傳揚主福音，歷久常新的福音，</a:t>
            </a:r>
            <a:br>
              <a:rPr lang="zh-TW" altLang="en-US" sz="8000" b="1" dirty="0" smtClean="0"/>
            </a:br>
            <a:r>
              <a:rPr lang="zh-TW" altLang="en-US" sz="8000" b="1" dirty="0" smtClean="0"/>
              <a:t>　　傳揚耶穌的慈愛，傳揚主救罪人。</a:t>
            </a:r>
            <a:br>
              <a:rPr lang="zh-TW" altLang="en-US" sz="8000" b="1" dirty="0" smtClean="0"/>
            </a:br>
            <a:endParaRPr lang="zh-TW" altLang="en-US" sz="8000" b="1" dirty="0" smtClean="0"/>
          </a:p>
          <a:p>
            <a:pPr algn="ctr">
              <a:buNone/>
            </a:pPr>
            <a:endParaRPr lang="zh-TW" altLang="en-US" sz="6500" dirty="0" smtClean="0"/>
          </a:p>
          <a:p>
            <a:pPr algn="ctr">
              <a:buNone/>
            </a:pPr>
            <a:endParaRPr lang="en-US" sz="6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257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3500" b="1" dirty="0" smtClean="0"/>
              <a:t>    我愛傳揚主福音，越傳越覺歡心，</a:t>
            </a:r>
            <a:br>
              <a:rPr lang="zh-TW" altLang="en-US" sz="3500" b="1" dirty="0" smtClean="0"/>
            </a:br>
            <a:r>
              <a:rPr lang="zh-TW" altLang="en-US" sz="3500" b="1" dirty="0" smtClean="0"/>
              <a:t>每次從頭說一遍，倍覺甘甜清新。</a:t>
            </a:r>
            <a:br>
              <a:rPr lang="zh-TW" altLang="en-US" sz="3500" b="1" dirty="0" smtClean="0"/>
            </a:br>
            <a:r>
              <a:rPr lang="zh-TW" altLang="en-US" sz="3500" b="1" dirty="0" smtClean="0"/>
              <a:t>我愛傳揚主福音，因有多人未聞，</a:t>
            </a:r>
            <a:br>
              <a:rPr lang="zh-TW" altLang="en-US" sz="3500" b="1" dirty="0" smtClean="0"/>
            </a:br>
            <a:r>
              <a:rPr lang="zh-TW" altLang="en-US" sz="3500" b="1" dirty="0" smtClean="0"/>
              <a:t>聖經中寶貴應許：慈愛赦罪救恩。</a:t>
            </a:r>
            <a:endParaRPr lang="en-US" altLang="zh-TW" sz="3500" b="1" dirty="0" smtClean="0"/>
          </a:p>
          <a:p>
            <a:pPr algn="ctr">
              <a:buNone/>
            </a:pPr>
            <a:endParaRPr lang="en-US" altLang="zh-TW" sz="3500" b="1" dirty="0"/>
          </a:p>
          <a:p>
            <a:pPr algn="ctr">
              <a:buNone/>
            </a:pPr>
            <a:r>
              <a:rPr lang="zh-TW" altLang="en-US" sz="3500" b="1" dirty="0" smtClean="0"/>
              <a:t>副歌：我愛傳揚主福音，歷久常新的福音，</a:t>
            </a:r>
            <a:br>
              <a:rPr lang="zh-TW" altLang="en-US" sz="3500" b="1" dirty="0" smtClean="0"/>
            </a:br>
            <a:r>
              <a:rPr lang="zh-TW" altLang="en-US" sz="3500" b="1" dirty="0" smtClean="0"/>
              <a:t>　　傳揚耶穌的慈愛，傳揚主救罪人。</a:t>
            </a:r>
            <a:br>
              <a:rPr lang="zh-TW" altLang="en-US" sz="3500" b="1" dirty="0" smtClean="0"/>
            </a:br>
            <a:endParaRPr lang="zh-TW" altLang="en-US" sz="3500" b="1" dirty="0" smtClean="0"/>
          </a:p>
          <a:p>
            <a:pPr>
              <a:buNone/>
            </a:pPr>
            <a:r>
              <a:rPr lang="zh-TW" altLang="en-US" sz="3500" dirty="0" smtClean="0"/>
              <a:t/>
            </a:r>
            <a:br>
              <a:rPr lang="zh-TW" altLang="en-US" sz="3500" dirty="0" smtClean="0"/>
            </a:br>
            <a:r>
              <a:rPr lang="zh-TW" altLang="en-US" sz="3500" dirty="0" smtClean="0"/>
              <a:t/>
            </a:r>
            <a:br>
              <a:rPr lang="zh-TW" altLang="en-US" sz="3500" dirty="0" smtClean="0"/>
            </a:br>
            <a:endParaRPr lang="zh-TW" altLang="en-US" sz="35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我愛傳揚主福音，已信福音的人，</a:t>
            </a:r>
            <a:br>
              <a:rPr lang="zh-TW" altLang="en-US" b="1" dirty="0" smtClean="0"/>
            </a:br>
            <a:r>
              <a:rPr lang="zh-TW" altLang="en-US" b="1" dirty="0" smtClean="0"/>
              <a:t>仍願與他人同聽，滿足飢渴的心。</a:t>
            </a:r>
            <a:br>
              <a:rPr lang="zh-TW" altLang="en-US" b="1" dirty="0" smtClean="0"/>
            </a:br>
            <a:r>
              <a:rPr lang="zh-TW" altLang="en-US" b="1" dirty="0" smtClean="0"/>
              <a:t>將來在榮美天家，唱新歌至萬代，</a:t>
            </a:r>
            <a:br>
              <a:rPr lang="zh-TW" altLang="en-US" b="1" dirty="0" smtClean="0"/>
            </a:br>
            <a:r>
              <a:rPr lang="zh-TW" altLang="en-US" b="1" dirty="0" smtClean="0"/>
              <a:t>仍是那古舊福音，是我當初所愛。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副歌：我愛傳揚主福音，歷久常新的福音，</a:t>
            </a:r>
            <a:br>
              <a:rPr lang="zh-TW" altLang="en-US" b="1" dirty="0" smtClean="0"/>
            </a:br>
            <a:r>
              <a:rPr lang="zh-TW" altLang="en-US" b="1" dirty="0" smtClean="0"/>
              <a:t>　　傳揚耶穌的慈愛，傳揚主救罪人。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【喜傳福音】 生命聖詩，263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【喜傳福音】 生命聖詩，263 </dc:title>
  <dc:creator>phil tsang</dc:creator>
  <cp:lastModifiedBy>phil tsang</cp:lastModifiedBy>
  <cp:revision>1</cp:revision>
  <dcterms:created xsi:type="dcterms:W3CDTF">2011-10-30T04:23:58Z</dcterms:created>
  <dcterms:modified xsi:type="dcterms:W3CDTF">2011-10-30T04:28:55Z</dcterms:modified>
</cp:coreProperties>
</file>