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ACEB-9615-4571-B360-C8858DF86E66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FD0-1C54-4F38-9B5D-157F64550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84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ACEB-9615-4571-B360-C8858DF86E66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FD0-1C54-4F38-9B5D-157F64550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7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ACEB-9615-4571-B360-C8858DF86E66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FD0-1C54-4F38-9B5D-157F64550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3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ACEB-9615-4571-B360-C8858DF86E66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FD0-1C54-4F38-9B5D-157F64550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77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ACEB-9615-4571-B360-C8858DF86E66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FD0-1C54-4F38-9B5D-157F64550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52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ACEB-9615-4571-B360-C8858DF86E66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FD0-1C54-4F38-9B5D-157F64550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74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ACEB-9615-4571-B360-C8858DF86E66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FD0-1C54-4F38-9B5D-157F64550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53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ACEB-9615-4571-B360-C8858DF86E66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FD0-1C54-4F38-9B5D-157F64550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01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ACEB-9615-4571-B360-C8858DF86E66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FD0-1C54-4F38-9B5D-157F64550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0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ACEB-9615-4571-B360-C8858DF86E66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FD0-1C54-4F38-9B5D-157F64550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06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ACEB-9615-4571-B360-C8858DF86E66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FD0-1C54-4F38-9B5D-157F64550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2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2ACEB-9615-4571-B360-C8858DF86E66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FEFD0-1C54-4F38-9B5D-157F64550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40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【</a:t>
            </a:r>
            <a:r>
              <a:rPr lang="zh-TW" altLang="en-US" dirty="0" smtClean="0"/>
              <a:t>趕快傳道</a:t>
            </a:r>
            <a:r>
              <a:rPr lang="en-US" altLang="zh-TW" dirty="0" smtClean="0"/>
              <a:t>】</a:t>
            </a:r>
            <a:r>
              <a:rPr lang="zh-TW" altLang="en-US" dirty="0" smtClean="0"/>
              <a:t>詩集：生命聖詩，</a:t>
            </a:r>
            <a:r>
              <a:rPr lang="en-US" altLang="zh-TW" dirty="0" smtClean="0"/>
              <a:t>269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073" y="1825624"/>
            <a:ext cx="11502736" cy="471025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sz="3600" b="1" dirty="0" smtClean="0"/>
              <a:t>1</a:t>
            </a:r>
          </a:p>
          <a:p>
            <a:pPr marL="0" indent="0">
              <a:buNone/>
            </a:pPr>
            <a:r>
              <a:rPr lang="zh-TW" altLang="en-US" sz="3600" b="1" dirty="0" smtClean="0"/>
              <a:t>信徒趕快將主福音去傳揚，普告天下惟有真神是光，</a:t>
            </a:r>
            <a:endParaRPr lang="en-US" altLang="zh-TW" sz="3600" b="1" dirty="0" smtClean="0"/>
          </a:p>
          <a:p>
            <a:pPr marL="0" indent="0">
              <a:buNone/>
            </a:pPr>
            <a:r>
              <a:rPr lang="zh-TW" altLang="en-US" sz="3600" b="1" dirty="0" smtClean="0"/>
              <a:t>萬族之主不願有一人失喪，不願有一人黑暗中淪亡。</a:t>
            </a:r>
          </a:p>
          <a:p>
            <a:pPr marL="0" indent="0">
              <a:buNone/>
            </a:pPr>
            <a:endParaRPr lang="en-US" altLang="zh-TW" sz="3600" b="1" dirty="0" smtClean="0"/>
          </a:p>
          <a:p>
            <a:pPr marL="0" indent="0">
              <a:buNone/>
            </a:pPr>
            <a:r>
              <a:rPr lang="en-US" altLang="zh-TW" sz="3600" b="1" dirty="0"/>
              <a:t>2</a:t>
            </a:r>
            <a:endParaRPr lang="en-US" altLang="zh-TW" sz="3600" b="1" dirty="0" smtClean="0"/>
          </a:p>
          <a:p>
            <a:pPr marL="0" indent="0">
              <a:buNone/>
            </a:pPr>
            <a:r>
              <a:rPr lang="zh-TW" altLang="en-US" sz="3600" b="1" dirty="0" smtClean="0"/>
              <a:t>看，多少人仍然被罪權捆綁，黑暗重重，被困罪惡牢房，</a:t>
            </a:r>
            <a:endParaRPr lang="en-US" altLang="zh-TW" sz="3600" b="1" dirty="0" smtClean="0"/>
          </a:p>
          <a:p>
            <a:pPr marL="0" indent="0">
              <a:buNone/>
            </a:pPr>
            <a:r>
              <a:rPr lang="zh-TW" altLang="en-US" sz="3600" b="1" dirty="0" smtClean="0"/>
              <a:t>無人告之基督已甘願捨生，為要救他們進入新生</a:t>
            </a:r>
            <a:endParaRPr lang="en-US" altLang="zh-TW" sz="3600" b="1" dirty="0" smtClean="0"/>
          </a:p>
          <a:p>
            <a:pPr marL="0" indent="0">
              <a:buNone/>
            </a:pPr>
            <a:endParaRPr lang="en-US" sz="3600" b="1" dirty="0"/>
          </a:p>
          <a:p>
            <a:pPr marL="0" indent="0">
              <a:buNone/>
            </a:pPr>
            <a:r>
              <a:rPr lang="zh-TW" altLang="en-US" sz="3600" b="1" dirty="0" smtClean="0"/>
              <a:t>副歌：傳揚好信息，和平福音，傳揚主耶穌願意救贖罪人。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581599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8493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361209"/>
            <a:ext cx="11083636" cy="518982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TW" sz="3600" b="1" dirty="0" smtClean="0"/>
              <a:t>3  </a:t>
            </a:r>
          </a:p>
          <a:p>
            <a:pPr marL="0" indent="0">
              <a:buNone/>
            </a:pPr>
            <a:r>
              <a:rPr lang="zh-TW" altLang="en-US" sz="3600" b="1" dirty="0" smtClean="0"/>
              <a:t>告訴天下萬族萬國和萬民，真神是愛，祂是人生之本，  </a:t>
            </a:r>
            <a:endParaRPr lang="en-US" altLang="zh-TW" sz="3600" b="1" dirty="0" smtClean="0"/>
          </a:p>
          <a:p>
            <a:pPr marL="0" indent="0">
              <a:buNone/>
            </a:pPr>
            <a:r>
              <a:rPr lang="zh-TW" altLang="en-US" sz="3600" b="1" dirty="0" smtClean="0"/>
              <a:t>主已屆尊為救罪人從天降，捨命十架上，信者進天堂。</a:t>
            </a:r>
          </a:p>
          <a:p>
            <a:pPr marL="742950" indent="-742950">
              <a:buFont typeface="+mj-lt"/>
              <a:buAutoNum type="arabicPeriod"/>
            </a:pPr>
            <a:endParaRPr lang="zh-TW" altLang="en-US" sz="3600" b="1" dirty="0" smtClean="0"/>
          </a:p>
          <a:p>
            <a:pPr marL="0" indent="0">
              <a:buNone/>
            </a:pPr>
            <a:r>
              <a:rPr lang="en-US" altLang="zh-TW" sz="3600" b="1" dirty="0" smtClean="0"/>
              <a:t>4  </a:t>
            </a:r>
          </a:p>
          <a:p>
            <a:pPr marL="0" indent="0">
              <a:buNone/>
            </a:pPr>
            <a:r>
              <a:rPr lang="zh-TW" altLang="en-US" sz="3600" b="1" dirty="0" smtClean="0"/>
              <a:t>獻你兒女將榮耀福音傳揚，捐獻金錢助他們到遠方，</a:t>
            </a:r>
            <a:endParaRPr lang="en-US" altLang="zh-TW" sz="3600" b="1" dirty="0" smtClean="0"/>
          </a:p>
          <a:p>
            <a:pPr marL="0" indent="0">
              <a:buNone/>
            </a:pPr>
            <a:r>
              <a:rPr lang="zh-TW" altLang="en-US" sz="3600" b="1" dirty="0" smtClean="0"/>
              <a:t>恆切代禱幫助他們打勝仗，你一切奉獻必蒙主報償。</a:t>
            </a:r>
            <a:endParaRPr lang="en-US" altLang="zh-TW" sz="3600" b="1" dirty="0" smtClean="0"/>
          </a:p>
          <a:p>
            <a:pPr marL="0" indent="0">
              <a:buNone/>
            </a:pPr>
            <a:endParaRPr lang="en-US" altLang="zh-TW" sz="3600" b="1" dirty="0"/>
          </a:p>
          <a:p>
            <a:pPr marL="0" indent="0">
              <a:buNone/>
            </a:pPr>
            <a:r>
              <a:rPr lang="zh-TW" altLang="en-US" sz="3600" b="1" dirty="0" smtClean="0"/>
              <a:t>副歌：傳揚好信息，和平福音，傳揚主耶穌願意救贖罪人。</a:t>
            </a:r>
            <a:endParaRPr lang="en-US" sz="3600" b="1" dirty="0" smtClean="0"/>
          </a:p>
          <a:p>
            <a:pPr marL="0" indent="0">
              <a:buNone/>
            </a:pPr>
            <a:endParaRPr lang="zh-TW" alt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914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257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Theme</vt:lpstr>
      <vt:lpstr>【趕快傳道】詩集：生命聖詩，269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【趕快傳道】詩集：生命聖詩，269</dc:title>
  <dc:creator>Chow, Raymond</dc:creator>
  <cp:lastModifiedBy>Chow, Raymond</cp:lastModifiedBy>
  <cp:revision>2</cp:revision>
  <dcterms:created xsi:type="dcterms:W3CDTF">2020-02-08T18:46:27Z</dcterms:created>
  <dcterms:modified xsi:type="dcterms:W3CDTF">2020-02-08T18:55:21Z</dcterms:modified>
</cp:coreProperties>
</file>