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2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02DDA-B5DA-4B18-99B0-97226AD433F2}" type="datetimeFigureOut">
              <a:rPr lang="en-US" smtClean="0"/>
              <a:t>4/17/2010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3DC-DB97-4143-91DF-3E52A0B9A7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02DDA-B5DA-4B18-99B0-97226AD433F2}" type="datetimeFigureOut">
              <a:rPr lang="en-US" smtClean="0"/>
              <a:t>4/17/2010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3DC-DB97-4143-91DF-3E52A0B9A7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02DDA-B5DA-4B18-99B0-97226AD433F2}" type="datetimeFigureOut">
              <a:rPr lang="en-US" smtClean="0"/>
              <a:t>4/17/2010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3DC-DB97-4143-91DF-3E52A0B9A7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02DDA-B5DA-4B18-99B0-97226AD433F2}" type="datetimeFigureOut">
              <a:rPr lang="en-US" smtClean="0"/>
              <a:t>4/17/2010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3DC-DB97-4143-91DF-3E52A0B9A7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02DDA-B5DA-4B18-99B0-97226AD433F2}" type="datetimeFigureOut">
              <a:rPr lang="en-US" smtClean="0"/>
              <a:t>4/17/2010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3DC-DB97-4143-91DF-3E52A0B9A7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02DDA-B5DA-4B18-99B0-97226AD433F2}" type="datetimeFigureOut">
              <a:rPr lang="en-US" smtClean="0"/>
              <a:t>4/17/2010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3DC-DB97-4143-91DF-3E52A0B9A7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02DDA-B5DA-4B18-99B0-97226AD433F2}" type="datetimeFigureOut">
              <a:rPr lang="en-US" smtClean="0"/>
              <a:t>4/17/2010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3DC-DB97-4143-91DF-3E52A0B9A7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02DDA-B5DA-4B18-99B0-97226AD433F2}" type="datetimeFigureOut">
              <a:rPr lang="en-US" smtClean="0"/>
              <a:t>4/17/2010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3DC-DB97-4143-91DF-3E52A0B9A7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02DDA-B5DA-4B18-99B0-97226AD433F2}" type="datetimeFigureOut">
              <a:rPr lang="en-US" smtClean="0"/>
              <a:t>4/17/2010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3DC-DB97-4143-91DF-3E52A0B9A7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02DDA-B5DA-4B18-99B0-97226AD433F2}" type="datetimeFigureOut">
              <a:rPr lang="en-US" smtClean="0"/>
              <a:t>4/17/2010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3DC-DB97-4143-91DF-3E52A0B9A7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02DDA-B5DA-4B18-99B0-97226AD433F2}" type="datetimeFigureOut">
              <a:rPr lang="en-US" smtClean="0"/>
              <a:t>4/17/2010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203DC-DB97-4143-91DF-3E52A0B9A7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02DDA-B5DA-4B18-99B0-97226AD433F2}" type="datetimeFigureOut">
              <a:rPr lang="en-US" smtClean="0"/>
              <a:t>4/17/2010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203DC-DB97-4143-91DF-3E52A0B9A76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【</a:t>
            </a:r>
            <a:r>
              <a:rPr lang="zh-TW" altLang="en-US" dirty="0" smtClean="0"/>
              <a:t>忠主託付</a:t>
            </a:r>
            <a:r>
              <a:rPr lang="en-US" altLang="zh-TW" dirty="0" smtClean="0"/>
              <a:t>】</a:t>
            </a:r>
            <a:br>
              <a:rPr lang="en-US" altLang="zh-TW" dirty="0" smtClean="0"/>
            </a:br>
            <a:r>
              <a:rPr lang="zh-TW" altLang="en-US" dirty="0" smtClean="0"/>
              <a:t>詩集：生命聖詩，</a:t>
            </a:r>
            <a:r>
              <a:rPr lang="en-US" altLang="zh-TW" dirty="0" smtClean="0"/>
              <a:t>271</a:t>
            </a:r>
            <a:br>
              <a:rPr lang="en-US" altLang="zh-TW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28802"/>
            <a:ext cx="9144000" cy="5257800"/>
          </a:xfrm>
        </p:spPr>
        <p:txBody>
          <a:bodyPr>
            <a:normAutofit/>
          </a:bodyPr>
          <a:lstStyle/>
          <a:p>
            <a:pPr marL="514350" indent="-514350">
              <a:buAutoNum type="arabicPlain"/>
            </a:pPr>
            <a:r>
              <a:rPr lang="zh-TW" altLang="en-US" dirty="0" smtClean="0"/>
              <a:t>我已領受主的託付，一個至高至聖的使命，</a:t>
            </a:r>
            <a:br>
              <a:rPr lang="zh-TW" altLang="en-US" dirty="0" smtClean="0"/>
            </a:br>
            <a:r>
              <a:rPr lang="zh-TW" altLang="en-US" dirty="0" smtClean="0"/>
              <a:t> 我要將你偉大救恩，到世界各地方作見證，</a:t>
            </a:r>
            <a:br>
              <a:rPr lang="zh-TW" altLang="en-US" dirty="0" smtClean="0"/>
            </a:br>
            <a:r>
              <a:rPr lang="zh-TW" altLang="en-US" dirty="0" smtClean="0"/>
              <a:t> 本來你可以從天上，差遣天使把信息傳開，</a:t>
            </a:r>
            <a:br>
              <a:rPr lang="zh-TW" altLang="en-US" dirty="0" smtClean="0"/>
            </a:br>
            <a:r>
              <a:rPr lang="zh-TW" altLang="en-US" dirty="0" smtClean="0"/>
              <a:t> 但因為你無限的愛，使人有傳福音的光彩。</a:t>
            </a:r>
            <a:endParaRPr lang="en-US" altLang="zh-TW" dirty="0" smtClean="0"/>
          </a:p>
          <a:p>
            <a:pPr marL="514350" indent="-514350">
              <a:buAutoNum type="arabicPlain"/>
            </a:pPr>
            <a:endParaRPr lang="en-US" altLang="zh-TW" dirty="0"/>
          </a:p>
          <a:p>
            <a:pPr marL="514350" indent="-514350">
              <a:buNone/>
            </a:pPr>
            <a:r>
              <a:rPr lang="zh-TW" altLang="en-US" dirty="0" smtClean="0"/>
              <a:t>    副歌：我願意忠於主所託，向世界傳這信息，</a:t>
            </a:r>
            <a:br>
              <a:rPr lang="zh-TW" altLang="en-US" dirty="0" smtClean="0"/>
            </a:br>
            <a:r>
              <a:rPr lang="zh-TW" altLang="en-US" dirty="0" smtClean="0"/>
              <a:t>　       若不傳便有禍，求使我願跋涉，</a:t>
            </a:r>
            <a:br>
              <a:rPr lang="zh-TW" altLang="en-US" dirty="0" smtClean="0"/>
            </a:br>
            <a:r>
              <a:rPr lang="zh-TW" altLang="en-US" dirty="0" smtClean="0"/>
              <a:t>　　   我願意忠於主所託，使我能夠榮耀你。</a:t>
            </a:r>
            <a:br>
              <a:rPr lang="zh-TW" altLang="en-US" dirty="0" smtClean="0"/>
            </a:b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28670"/>
            <a:ext cx="8929718" cy="5929330"/>
          </a:xfrm>
        </p:spPr>
        <p:txBody>
          <a:bodyPr>
            <a:normAutofit/>
          </a:bodyPr>
          <a:lstStyle/>
          <a:p>
            <a:pPr marL="514350" indent="-514350">
              <a:buAutoNum type="arabicPlain" startAt="2"/>
            </a:pPr>
            <a:r>
              <a:rPr lang="zh-TW" altLang="en-US" dirty="0" smtClean="0"/>
              <a:t>主已吩咐我們要去，但願我們總不辜負主，</a:t>
            </a:r>
            <a:br>
              <a:rPr lang="zh-TW" altLang="en-US" dirty="0" smtClean="0"/>
            </a:br>
            <a:r>
              <a:rPr lang="zh-TW" altLang="en-US" dirty="0" smtClean="0"/>
              <a:t>凡不聽主命令的人，可怕災禍就必會來臨，</a:t>
            </a:r>
            <a:br>
              <a:rPr lang="zh-TW" altLang="en-US" dirty="0" smtClean="0"/>
            </a:br>
            <a:r>
              <a:rPr lang="zh-TW" altLang="en-US" dirty="0" smtClean="0"/>
              <a:t>我們當存畏懼之心，保守自己所得的救恩，</a:t>
            </a:r>
            <a:br>
              <a:rPr lang="zh-TW" altLang="en-US" dirty="0" smtClean="0"/>
            </a:br>
            <a:r>
              <a:rPr lang="zh-TW" altLang="en-US" dirty="0" smtClean="0"/>
              <a:t>我們更應遵從使命，為主到世界各處見證。</a:t>
            </a:r>
            <a:endParaRPr lang="en-US" altLang="zh-TW" dirty="0" smtClean="0"/>
          </a:p>
          <a:p>
            <a:pPr marL="514350" indent="-514350">
              <a:buAutoNum type="arabicPlain" startAt="2"/>
            </a:pPr>
            <a:endParaRPr lang="en-US" dirty="0"/>
          </a:p>
          <a:p>
            <a:pPr marL="514350" indent="-514350">
              <a:buNone/>
            </a:pPr>
            <a:r>
              <a:rPr lang="zh-TW" altLang="en-US" dirty="0" smtClean="0"/>
              <a:t>     副歌：我願意忠於主所託，向世界傳這信息，</a:t>
            </a:r>
            <a:br>
              <a:rPr lang="zh-TW" altLang="en-US" dirty="0" smtClean="0"/>
            </a:br>
            <a:r>
              <a:rPr lang="zh-TW" altLang="en-US" dirty="0" smtClean="0"/>
              <a:t>　        若不傳便有禍，求使我願跋涉，</a:t>
            </a:r>
            <a:br>
              <a:rPr lang="zh-TW" altLang="en-US" dirty="0" smtClean="0"/>
            </a:br>
            <a:r>
              <a:rPr lang="zh-TW" altLang="en-US" dirty="0" smtClean="0"/>
              <a:t>　　    我願意忠於主所託，使我能夠榮耀你。</a:t>
            </a:r>
            <a:br>
              <a:rPr lang="zh-TW" alt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71546"/>
            <a:ext cx="9144000" cy="5786454"/>
          </a:xfrm>
        </p:spPr>
        <p:txBody>
          <a:bodyPr>
            <a:normAutofit/>
          </a:bodyPr>
          <a:lstStyle/>
          <a:p>
            <a:pPr marL="514350" indent="-514350">
              <a:buAutoNum type="arabicPlain" startAt="3"/>
            </a:pPr>
            <a:r>
              <a:rPr lang="zh-TW" altLang="en-US" dirty="0" smtClean="0"/>
              <a:t>我們都欠世人的債，應將福音向別人傳揚，</a:t>
            </a:r>
            <a:br>
              <a:rPr lang="zh-TW" altLang="en-US" dirty="0" smtClean="0"/>
            </a:br>
            <a:r>
              <a:rPr lang="zh-TW" altLang="en-US" dirty="0" smtClean="0"/>
              <a:t>主賜我們恩典慈愛，我們應當與別人分享，</a:t>
            </a:r>
            <a:br>
              <a:rPr lang="zh-TW" altLang="en-US" dirty="0" smtClean="0"/>
            </a:br>
            <a:r>
              <a:rPr lang="zh-TW" altLang="en-US" dirty="0" smtClean="0"/>
              <a:t>應使每一罪惡之子，最少有一次聽道良機，</a:t>
            </a:r>
            <a:br>
              <a:rPr lang="zh-TW" altLang="en-US" dirty="0" smtClean="0"/>
            </a:br>
            <a:r>
              <a:rPr lang="zh-TW" altLang="en-US" dirty="0" smtClean="0"/>
              <a:t>倚靠恩主領我的愛，使他有這盼望得福氣。</a:t>
            </a:r>
            <a:endParaRPr lang="en-US" altLang="zh-TW" dirty="0" smtClean="0"/>
          </a:p>
          <a:p>
            <a:pPr marL="514350" indent="-514350">
              <a:buAutoNum type="arabicPlain" startAt="3"/>
            </a:pPr>
            <a:endParaRPr lang="en-US" dirty="0"/>
          </a:p>
          <a:p>
            <a:pPr marL="514350" indent="-514350">
              <a:buNone/>
            </a:pPr>
            <a:r>
              <a:rPr lang="zh-TW" altLang="en-US" dirty="0" smtClean="0"/>
              <a:t>   副歌：我願意忠於主所託，向世界傳這信息，</a:t>
            </a:r>
            <a:br>
              <a:rPr lang="zh-TW" altLang="en-US" dirty="0" smtClean="0"/>
            </a:br>
            <a:r>
              <a:rPr lang="zh-TW" altLang="en-US" dirty="0" smtClean="0"/>
              <a:t>　      若不傳便有禍，求使我願跋涉，</a:t>
            </a:r>
            <a:br>
              <a:rPr lang="zh-TW" altLang="en-US" dirty="0" smtClean="0"/>
            </a:br>
            <a:r>
              <a:rPr lang="zh-TW" altLang="en-US" dirty="0" smtClean="0"/>
              <a:t>　　  我願意忠於主所託，使我能夠榮耀你。</a:t>
            </a:r>
            <a:br>
              <a:rPr lang="zh-TW" alt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63</Words>
  <Application>Microsoft Office PowerPoint</Application>
  <PresentationFormat>On-screen Show 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【忠主託付】 詩集：生命聖詩，271 </vt:lpstr>
      <vt:lpstr>Slide 2</vt:lpstr>
      <vt:lpstr>Slide 3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【忠主託付】 詩集：生命聖詩，271 </dc:title>
  <dc:creator>phil tsang</dc:creator>
  <cp:lastModifiedBy>phil tsang</cp:lastModifiedBy>
  <cp:revision>1</cp:revision>
  <dcterms:created xsi:type="dcterms:W3CDTF">2010-04-18T03:26:32Z</dcterms:created>
  <dcterms:modified xsi:type="dcterms:W3CDTF">2010-04-18T03:30:10Z</dcterms:modified>
</cp:coreProperties>
</file>