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0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CF63-8D45-491E-961A-6EFBB78B9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0654E3-3453-41EA-A423-785B62511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CEF36-32BE-4167-A8F8-60E57E76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4CBD-1119-4269-B5A7-539EC85077B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FF30E-4953-4FAD-A6E0-A22C8761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E3B68-8813-449B-A384-16ED9CD4D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BD3D-0C24-41B9-B8C1-C03D7DF6A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7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DB235-854D-4D08-BA88-E8457374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E3FBF-6559-42B0-9D33-6A6A62883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72F9E-AFE8-4D0C-AA07-9B61877E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4CBD-1119-4269-B5A7-539EC85077B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D7F62-5526-49E0-BB2A-C802A8E8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EA2C-2905-4C29-BC44-653F0CE7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BD3D-0C24-41B9-B8C1-C03D7DF6A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2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DE459-4677-4E20-AF00-996D1134B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F8632-943B-49E3-8CB8-A323BA322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2654A-F493-4D93-ACA8-ABB738D28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4CBD-1119-4269-B5A7-539EC85077B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751E8-B125-4EA6-A925-AA1828E7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8502-59A2-4E8E-961B-93F8B76A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BD3D-0C24-41B9-B8C1-C03D7DF6A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2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B5B48-0AB8-4D07-BE05-23DE0B6D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8D0F5-7CC8-4511-B982-F5EE86FA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4D9F8-4685-475F-885F-053EF99E5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4CBD-1119-4269-B5A7-539EC85077B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71A25-8707-4D50-9315-C6103865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8665C-6A5C-4EC4-B0BD-60F85F60F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BD3D-0C24-41B9-B8C1-C03D7DF6A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56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16F8-C603-4406-AA2E-B2BFDBB68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74EC7-8EFD-4AA9-B527-E5B5633FF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1F97F-96D2-444B-BBA1-F83F03E4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4CBD-1119-4269-B5A7-539EC85077B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6F646-0CDF-41ED-B74B-AA3C113A2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73FDC-0799-4DBD-AE01-CAEE5B5E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BD3D-0C24-41B9-B8C1-C03D7DF6A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1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3E75-CD6C-43BE-95DB-1387910D2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3A7A-4E96-440D-AE9D-E08BA4BE2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5DBAC-4B09-43E7-9B73-DDB9F7576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BF6A-FB72-4600-9AAB-D41E9AB7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4CBD-1119-4269-B5A7-539EC85077B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D9F24-9E62-46C9-BDAB-B8378531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D9BB0-92A3-453C-96A7-1AA2AAAE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BD3D-0C24-41B9-B8C1-C03D7DF6A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0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6561-7CA0-44BD-8262-7010F076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B9667-34E3-414C-9564-CF3901DF0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C9B65-821D-4904-9CA9-029E0C7D5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B9922-84C0-4703-B54E-6DA59071F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5D862-BF56-4A63-BE43-8302E7E0E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CAE52-D3D9-42C7-89D9-FBFA68B2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4CBD-1119-4269-B5A7-539EC85077B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0EDFB-8945-444D-9DA8-20B436D0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83188-F38B-4124-90E1-E8256112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BD3D-0C24-41B9-B8C1-C03D7DF6A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0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126A-BFE5-47CA-9B42-66E1FC861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6C6F3-7B0B-437A-9260-43BFECECE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4CBD-1119-4269-B5A7-539EC85077B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93DBE-E01E-409E-BD19-CAF89C85A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124FD-6F36-4111-8786-99543BB2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BD3D-0C24-41B9-B8C1-C03D7DF6A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7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70F884-6824-4F57-BC02-B7F02A1B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4CBD-1119-4269-B5A7-539EC85077B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76B220-976C-43BA-829A-2B7E0ED1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E711B-FE73-462B-B908-60A32C85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BD3D-0C24-41B9-B8C1-C03D7DF6A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8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CF0D-2B9B-479B-8143-B5500F71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8D86-5466-4457-91A1-9D2437037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FC6AD-9507-478B-BA20-D97E72890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4A2DF-3A5B-4686-9681-8B4D32B7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4CBD-1119-4269-B5A7-539EC85077B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BA2CB-8D21-4436-A782-3FAA5958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C1A18-EFA8-47AA-BF32-67120559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BD3D-0C24-41B9-B8C1-C03D7DF6A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4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C2BB-A0FE-4F6D-B541-58476EFE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ADB789-2FDB-433F-8172-7254278DF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CF6CC-F672-4E50-BB58-8CA0CD3D9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B218A-3813-4843-88CC-1E1D778E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74CBD-1119-4269-B5A7-539EC85077B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8D09F-B948-4842-8FD5-96FBA995C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41BB6-BEB6-4F5E-81FE-8FD64177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BD3D-0C24-41B9-B8C1-C03D7DF6A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3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55AF47-803A-4E01-BF59-92D44AAB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3155D-364B-4BF0-8FFD-507DEC957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A1F69-31EA-4045-BC39-AEA5E3F74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74CBD-1119-4269-B5A7-539EC85077B7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A3980-6BA0-4824-AF6A-46D2DF890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068C-482C-428C-944D-CF7164E9A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8BD3D-0C24-41B9-B8C1-C03D7DF6A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04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431A-EC2D-446E-92E9-2E3F2FDF8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639" y="338447"/>
            <a:ext cx="10474036" cy="849085"/>
          </a:xfrm>
        </p:spPr>
        <p:txBody>
          <a:bodyPr>
            <a:normAutofit/>
          </a:bodyPr>
          <a:lstStyle/>
          <a:p>
            <a:r>
              <a:rPr lang="zh-TW" altLang="en-US" sz="2700" dirty="0"/>
              <a:t>靠主有福</a:t>
            </a:r>
            <a:br>
              <a:rPr lang="en-US" altLang="zh-TW" sz="2700" dirty="0"/>
            </a:br>
            <a:r>
              <a:rPr lang="zh-TW" altLang="en-US" sz="2700" dirty="0"/>
              <a:t>詩集：生命聖詩，</a:t>
            </a:r>
            <a:r>
              <a:rPr lang="en-US" altLang="zh-TW" sz="2700" dirty="0"/>
              <a:t>272</a:t>
            </a: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4396A-411A-4891-A592-6DDA7396F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382" y="1628260"/>
            <a:ext cx="11942618" cy="5045672"/>
          </a:xfrm>
        </p:spPr>
        <p:txBody>
          <a:bodyPr>
            <a:noAutofit/>
          </a:bodyPr>
          <a:lstStyle/>
          <a:p>
            <a:pPr algn="l"/>
            <a:r>
              <a:rPr lang="zh-TW" altLang="en-US" sz="3200" b="1" dirty="0">
                <a:latin typeface="+mn-ea"/>
              </a:rPr>
              <a:t>倚靠耶和華的人真有福，因他必隨時蒙扶助；</a:t>
            </a:r>
            <a:br>
              <a:rPr lang="zh-TW" altLang="en-US" sz="3200" b="1" dirty="0">
                <a:latin typeface="+mn-ea"/>
              </a:rPr>
            </a:br>
            <a:r>
              <a:rPr lang="zh-TW" altLang="en-US" sz="3200" b="1" dirty="0">
                <a:latin typeface="+mn-ea"/>
              </a:rPr>
              <a:t>若要承受所應許的賞賜，必緊緊跟隨主腳步。</a:t>
            </a:r>
            <a:endParaRPr lang="en-US" altLang="zh-TW" sz="3200" b="1" dirty="0">
              <a:latin typeface="+mn-ea"/>
            </a:endParaRPr>
          </a:p>
          <a:p>
            <a:pPr algn="l"/>
            <a:r>
              <a:rPr lang="zh-TW" altLang="en-US" sz="3200" b="1" dirty="0">
                <a:latin typeface="+mn-ea"/>
              </a:rPr>
              <a:t>要倚靠主，專心靠主，在一切事上要認定主，祂必指引你的路；</a:t>
            </a:r>
            <a:br>
              <a:rPr lang="zh-TW" altLang="en-US" sz="3200" b="1" dirty="0">
                <a:latin typeface="+mn-ea"/>
              </a:rPr>
            </a:br>
            <a:r>
              <a:rPr lang="zh-TW" altLang="en-US" sz="3200" b="1" dirty="0">
                <a:latin typeface="+mn-ea"/>
              </a:rPr>
              <a:t>要倚靠主，專心靠主，在一切事上要認定主，祂必指引你的路。</a:t>
            </a:r>
            <a:endParaRPr lang="en-US" altLang="zh-TW" sz="3200" b="1" dirty="0">
              <a:latin typeface="+mn-ea"/>
            </a:endParaRPr>
          </a:p>
          <a:p>
            <a:pPr algn="l"/>
            <a:endParaRPr lang="en-US" altLang="zh-TW" sz="3200" b="1" dirty="0">
              <a:latin typeface="+mn-ea"/>
            </a:endParaRPr>
          </a:p>
          <a:p>
            <a:pPr algn="l"/>
            <a:r>
              <a:rPr lang="zh-TW" altLang="en-US" sz="3200" b="1" dirty="0">
                <a:latin typeface="+mn-ea"/>
              </a:rPr>
              <a:t>倚靠耶和華的人真有福，不離開主安排正路，</a:t>
            </a:r>
            <a:br>
              <a:rPr lang="zh-TW" altLang="en-US" sz="3200" b="1" dirty="0">
                <a:latin typeface="+mn-ea"/>
              </a:rPr>
            </a:br>
            <a:r>
              <a:rPr lang="zh-TW" altLang="en-US" sz="3200" b="1" dirty="0">
                <a:latin typeface="+mn-ea"/>
              </a:rPr>
              <a:t>忍耐堅守所承認的指望，主必保守他的腳步。</a:t>
            </a:r>
            <a:endParaRPr lang="en-US" altLang="zh-TW" sz="3200" b="1" dirty="0">
              <a:latin typeface="+mn-ea"/>
            </a:endParaRPr>
          </a:p>
          <a:p>
            <a:pPr algn="l"/>
            <a:r>
              <a:rPr lang="zh-TW" altLang="en-US" sz="3200" b="1" dirty="0">
                <a:latin typeface="+mn-ea"/>
              </a:rPr>
              <a:t>要倚靠主，專心靠主，在一切事上要認定主，祂必指引你的路；</a:t>
            </a:r>
            <a:br>
              <a:rPr lang="zh-TW" altLang="en-US" sz="3200" b="1" dirty="0">
                <a:latin typeface="+mn-ea"/>
              </a:rPr>
            </a:br>
            <a:r>
              <a:rPr lang="zh-TW" altLang="en-US" sz="3200" b="1" dirty="0">
                <a:latin typeface="+mn-ea"/>
              </a:rPr>
              <a:t>要倚靠主，專心靠主，在一切事上要認定主，祂必指引你的路。</a:t>
            </a:r>
            <a:endParaRPr 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5529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5F42A-CD39-4891-80F0-CD1A1C56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56B0F-D820-4135-8E2A-DF974C60D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79" y="938152"/>
            <a:ext cx="11875325" cy="52388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200" b="1" dirty="0">
                <a:latin typeface="+mn-ea"/>
              </a:rPr>
              <a:t>蒙天父扶助的人真有福，主耶穌要與他為友；</a:t>
            </a:r>
            <a:br>
              <a:rPr lang="zh-TW" altLang="en-US" sz="3200" b="1" dirty="0">
                <a:latin typeface="+mn-ea"/>
              </a:rPr>
            </a:br>
            <a:r>
              <a:rPr lang="zh-TW" altLang="en-US" sz="3200" b="1" dirty="0">
                <a:latin typeface="+mn-ea"/>
              </a:rPr>
              <a:t>他不驚慌也不灰心喪膽，因主時常保護拯救。</a:t>
            </a:r>
            <a:endParaRPr lang="en-US" altLang="zh-TW" sz="3200" b="1" dirty="0">
              <a:latin typeface="+mn-ea"/>
            </a:endParaRPr>
          </a:p>
          <a:p>
            <a:pPr marL="0" indent="0">
              <a:buNone/>
            </a:pPr>
            <a:r>
              <a:rPr lang="zh-TW" altLang="en-US" sz="3200" b="1" dirty="0">
                <a:latin typeface="+mn-ea"/>
              </a:rPr>
              <a:t>要倚靠主，專心靠主，在一切事上要認定主，祂必指引你的路；</a:t>
            </a:r>
            <a:br>
              <a:rPr lang="zh-TW" altLang="en-US" sz="3200" b="1" dirty="0">
                <a:latin typeface="+mn-ea"/>
              </a:rPr>
            </a:br>
            <a:r>
              <a:rPr lang="zh-TW" altLang="en-US" sz="3200" b="1" dirty="0">
                <a:latin typeface="+mn-ea"/>
              </a:rPr>
              <a:t>要倚靠主，專心靠主，在一切事上要認定主，祂必指引你的路。</a:t>
            </a:r>
            <a:endParaRPr lang="en-US" altLang="zh-TW" sz="3200" b="1" dirty="0">
              <a:latin typeface="+mn-ea"/>
            </a:endParaRPr>
          </a:p>
          <a:p>
            <a:pPr marL="0" indent="0">
              <a:buNone/>
            </a:pPr>
            <a:endParaRPr lang="en-US" altLang="zh-TW" sz="3200" b="1" dirty="0">
              <a:latin typeface="+mn-ea"/>
            </a:endParaRPr>
          </a:p>
          <a:p>
            <a:pPr marL="0" indent="0">
              <a:buNone/>
            </a:pPr>
            <a:r>
              <a:rPr lang="zh-TW" altLang="en-US" sz="3200" b="1" dirty="0">
                <a:latin typeface="+mn-ea"/>
              </a:rPr>
              <a:t>常遵行主道的人真有福，他日日向前又上升；</a:t>
            </a:r>
            <a:br>
              <a:rPr lang="zh-TW" altLang="en-US" sz="3200" b="1" dirty="0">
                <a:latin typeface="+mn-ea"/>
              </a:rPr>
            </a:br>
            <a:r>
              <a:rPr lang="zh-TW" altLang="en-US" sz="3200" b="1" dirty="0">
                <a:latin typeface="+mn-ea"/>
              </a:rPr>
              <a:t>因信行走在恩主慈愛中，他需用一切主供應。</a:t>
            </a:r>
            <a:endParaRPr lang="en-US" altLang="zh-TW" sz="3200" b="1" dirty="0">
              <a:latin typeface="+mn-ea"/>
            </a:endParaRPr>
          </a:p>
          <a:p>
            <a:pPr marL="0" indent="0">
              <a:buNone/>
            </a:pPr>
            <a:r>
              <a:rPr lang="zh-TW" altLang="en-US" sz="3200" b="1" dirty="0">
                <a:latin typeface="+mn-ea"/>
              </a:rPr>
              <a:t>要倚靠主，專心靠主，在一切事上要認定主，祂必指引你的路；</a:t>
            </a:r>
            <a:br>
              <a:rPr lang="zh-TW" altLang="en-US" sz="3200" b="1" dirty="0">
                <a:latin typeface="+mn-ea"/>
              </a:rPr>
            </a:br>
            <a:r>
              <a:rPr lang="zh-TW" altLang="en-US" sz="3200" b="1" dirty="0">
                <a:latin typeface="+mn-ea"/>
              </a:rPr>
              <a:t>要倚靠主，專心靠主，在一切事上要認定主，祂必指引你的路。</a:t>
            </a:r>
            <a:endParaRPr 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451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Theme</vt:lpstr>
      <vt:lpstr>靠主有福 詩集：生命聖詩，272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靠主有福 詩集：生命聖詩，272</dc:title>
  <dc:creator>Raymond</dc:creator>
  <cp:lastModifiedBy>Raymond</cp:lastModifiedBy>
  <cp:revision>1</cp:revision>
  <dcterms:created xsi:type="dcterms:W3CDTF">2023-02-18T16:57:38Z</dcterms:created>
  <dcterms:modified xsi:type="dcterms:W3CDTF">2023-02-18T17:04:15Z</dcterms:modified>
</cp:coreProperties>
</file>